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0"/>
  </p:notesMasterIdLst>
  <p:handoutMasterIdLst>
    <p:handoutMasterId r:id="rId51"/>
  </p:handoutMasterIdLst>
  <p:sldIdLst>
    <p:sldId id="782" r:id="rId2"/>
    <p:sldId id="783" r:id="rId3"/>
    <p:sldId id="1327" r:id="rId4"/>
    <p:sldId id="1394" r:id="rId5"/>
    <p:sldId id="1339" r:id="rId6"/>
    <p:sldId id="1425" r:id="rId7"/>
    <p:sldId id="1449" r:id="rId8"/>
    <p:sldId id="1097" r:id="rId9"/>
    <p:sldId id="1395" r:id="rId10"/>
    <p:sldId id="1468" r:id="rId11"/>
    <p:sldId id="1469" r:id="rId12"/>
    <p:sldId id="1452" r:id="rId13"/>
    <p:sldId id="1453" r:id="rId14"/>
    <p:sldId id="1470" r:id="rId15"/>
    <p:sldId id="1471" r:id="rId16"/>
    <p:sldId id="1457" r:id="rId17"/>
    <p:sldId id="1434" r:id="rId18"/>
    <p:sldId id="1472" r:id="rId19"/>
    <p:sldId id="1459" r:id="rId20"/>
    <p:sldId id="1473" r:id="rId21"/>
    <p:sldId id="1474" r:id="rId22"/>
    <p:sldId id="1462" r:id="rId23"/>
    <p:sldId id="1463" r:id="rId24"/>
    <p:sldId id="1464" r:id="rId25"/>
    <p:sldId id="1475" r:id="rId26"/>
    <p:sldId id="1476" r:id="rId27"/>
    <p:sldId id="1466" r:id="rId28"/>
    <p:sldId id="1467" r:id="rId29"/>
    <p:sldId id="1482" r:id="rId30"/>
    <p:sldId id="1297" r:id="rId31"/>
    <p:sldId id="1484" r:id="rId32"/>
    <p:sldId id="1315" r:id="rId33"/>
    <p:sldId id="1316" r:id="rId34"/>
    <p:sldId id="1322" r:id="rId35"/>
    <p:sldId id="1361" r:id="rId36"/>
    <p:sldId id="1477" r:id="rId37"/>
    <p:sldId id="1362" r:id="rId38"/>
    <p:sldId id="1478" r:id="rId39"/>
    <p:sldId id="1444" r:id="rId40"/>
    <p:sldId id="1364" r:id="rId41"/>
    <p:sldId id="1374" r:id="rId42"/>
    <p:sldId id="1485" r:id="rId43"/>
    <p:sldId id="1399" r:id="rId44"/>
    <p:sldId id="1375" r:id="rId45"/>
    <p:sldId id="1376" r:id="rId46"/>
    <p:sldId id="1397" r:id="rId47"/>
    <p:sldId id="1479" r:id="rId48"/>
    <p:sldId id="1480" r:id="rId49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FF"/>
    <a:srgbClr val="0000FF"/>
    <a:srgbClr val="FCC79B"/>
    <a:srgbClr val="D02E7D"/>
    <a:srgbClr val="CEE4AE"/>
    <a:srgbClr val="C3DFF5"/>
    <a:srgbClr val="C0DEF4"/>
    <a:srgbClr val="E4A9B2"/>
    <a:srgbClr val="CEE4AC"/>
    <a:srgbClr val="B2D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96909" autoAdjust="0"/>
  </p:normalViewPr>
  <p:slideViewPr>
    <p:cSldViewPr>
      <p:cViewPr varScale="1">
        <p:scale>
          <a:sx n="116" d="100"/>
          <a:sy n="116" d="100"/>
        </p:scale>
        <p:origin x="1614" y="10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5596" y="944724"/>
            <a:ext cx="968032" cy="274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00192" y="921995"/>
            <a:ext cx="445182" cy="4187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972496"/>
              </p:ext>
            </p:extLst>
          </p:nvPr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4-2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소수의 덧셈과 뺄셈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03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소수 세 자리 수를 알아볼까요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JP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JP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19.JP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6.png"/><Relationship Id="rId10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35.png"/><Relationship Id="rId5" Type="http://schemas.openxmlformats.org/officeDocument/2006/relationships/image" Target="../media/image21.png"/><Relationship Id="rId10" Type="http://schemas.openxmlformats.org/officeDocument/2006/relationships/image" Target="../media/image34.png"/><Relationship Id="rId4" Type="http://schemas.openxmlformats.org/officeDocument/2006/relationships/image" Target="../media/image20.png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11" Type="http://schemas.openxmlformats.org/officeDocument/2006/relationships/image" Target="../media/image35.png"/><Relationship Id="rId5" Type="http://schemas.openxmlformats.org/officeDocument/2006/relationships/image" Target="../media/image21.png"/><Relationship Id="rId10" Type="http://schemas.openxmlformats.org/officeDocument/2006/relationships/image" Target="../media/image34.png"/><Relationship Id="rId4" Type="http://schemas.openxmlformats.org/officeDocument/2006/relationships/image" Target="../media/image20.png"/><Relationship Id="rId9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33.png"/><Relationship Id="rId5" Type="http://schemas.openxmlformats.org/officeDocument/2006/relationships/image" Target="../media/image38.jpeg"/><Relationship Id="rId10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hyperlink" Target="https://cdata2.tsherpa.co.kr/tsherpa/MultiMedia/Flash/2020/curri/index.html?flashxmlnum=jmp1130&amp;classa=A8-C1-32-MM-MM-04-02-05-0-0-0-0&amp;classno=MM_32_04/suh_0302_01_0005/suh_0302_01_0005_401_1.html" TargetMode="External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3.png"/><Relationship Id="rId9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45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3.png"/><Relationship Id="rId9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031952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2022.05.31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김범수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2022.06.10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오승태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2022.06.13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3.0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2022.06.14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오승태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2022.06.14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319927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오승태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55055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03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소수 세 자리 수를 알아볼까요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suh_h_0402_03_0003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1"/>
            <a:ext cx="6918956" cy="7448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80728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모눈종이를 똑같이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1000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칸으로 나누면 한 칸의 크기는 얼마인지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605425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3_2_03_01.svg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id="{DDA2D234-3735-4ACE-AF21-F5B2AB12C18A}"/>
              </a:ext>
            </a:extLst>
          </p:cNvPr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색칠한 부분은 모눈종이 전체의 얼마인지 분수로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30D41C4C-11D8-4384-9D75-A8A071C79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D0F263-0176-4E8D-9783-63181FCE0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91" y="2192746"/>
            <a:ext cx="4653198" cy="257745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1FBF063-2F64-409E-8C8F-739D0AEFF641}"/>
              </a:ext>
            </a:extLst>
          </p:cNvPr>
          <p:cNvSpPr/>
          <p:nvPr/>
        </p:nvSpPr>
        <p:spPr bwMode="auto">
          <a:xfrm>
            <a:off x="3080442" y="4908749"/>
            <a:ext cx="733669" cy="66646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58CF9780-FB94-4826-B8E6-4CF817032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266241"/>
              </p:ext>
            </p:extLst>
          </p:nvPr>
        </p:nvGraphicFramePr>
        <p:xfrm>
          <a:off x="3185812" y="4961887"/>
          <a:ext cx="542703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542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1000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" name="Picture 4">
            <a:extLst>
              <a:ext uri="{FF2B5EF4-FFF2-40B4-BE49-F238E27FC236}">
                <a16:creationId xmlns:a16="http://schemas.microsoft.com/office/drawing/2014/main" id="{1380FB85-E951-4FEB-B42F-982E727DC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951" y="476114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FCA1D81-7FA3-4B01-974A-8B24CCA62066}"/>
              </a:ext>
            </a:extLst>
          </p:cNvPr>
          <p:cNvGrpSpPr/>
          <p:nvPr/>
        </p:nvGrpSpPr>
        <p:grpSpPr>
          <a:xfrm>
            <a:off x="5326466" y="1302898"/>
            <a:ext cx="1764824" cy="325902"/>
            <a:chOff x="5331563" y="1950970"/>
            <a:chExt cx="1764824" cy="32590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9E56BF-31B9-41E2-AD39-DBEA1B0AEBAB}"/>
                </a:ext>
              </a:extLst>
            </p:cNvPr>
            <p:cNvSpPr/>
            <p:nvPr/>
          </p:nvSpPr>
          <p:spPr>
            <a:xfrm>
              <a:off x="6455441" y="2010862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34267D-85E1-452A-B7D9-A1D9564B7B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0989" y="1950970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655E9A1-625C-4F3E-8899-1DA14E1AFBC6}"/>
                </a:ext>
              </a:extLst>
            </p:cNvPr>
            <p:cNvSpPr/>
            <p:nvPr/>
          </p:nvSpPr>
          <p:spPr>
            <a:xfrm>
              <a:off x="5904728" y="2012483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CE8F816-CA2E-4C99-9C58-81B805D3D3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2751" y="1955333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AA4E435-50C2-4E41-90EA-748809A75E71}"/>
                </a:ext>
              </a:extLst>
            </p:cNvPr>
            <p:cNvSpPr/>
            <p:nvPr/>
          </p:nvSpPr>
          <p:spPr>
            <a:xfrm>
              <a:off x="5356015" y="2013692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D0B3C7F-8451-48E4-9BBE-5752A738BA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1563" y="1963325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8429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1"/>
            <a:ext cx="6918956" cy="7448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80728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모눈종이를 똑같이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1000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칸으로 나누면 한 칸의 크기는 얼마인지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id="{DDA2D234-3735-4ACE-AF21-F5B2AB12C18A}"/>
              </a:ext>
            </a:extLst>
          </p:cNvPr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색칠한 부분을 분수가 아닌 다른 방법으로 나타낼 수 있을까요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30D41C4C-11D8-4384-9D75-A8A071C79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D0F263-0176-4E8D-9783-63181FCE0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91" y="2192746"/>
            <a:ext cx="4653198" cy="257745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279903-C45C-4C03-88D2-87A8270F269D}"/>
              </a:ext>
            </a:extLst>
          </p:cNvPr>
          <p:cNvSpPr/>
          <p:nvPr/>
        </p:nvSpPr>
        <p:spPr bwMode="auto">
          <a:xfrm>
            <a:off x="1403648" y="5012796"/>
            <a:ext cx="4352447" cy="3536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36000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소수로 나타낼 수 있을 것 같습니다</a:t>
            </a:r>
            <a:r>
              <a:rPr lang="en-US" altLang="ko-KR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F032E176-6BD1-4329-A527-EE639268C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323" y="483013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641C0D73-B3E9-4C2F-AEA1-BC7AC035EAC9}"/>
              </a:ext>
            </a:extLst>
          </p:cNvPr>
          <p:cNvGrpSpPr/>
          <p:nvPr/>
        </p:nvGrpSpPr>
        <p:grpSpPr>
          <a:xfrm>
            <a:off x="5347941" y="1302898"/>
            <a:ext cx="1764824" cy="325902"/>
            <a:chOff x="5332884" y="2743058"/>
            <a:chExt cx="1764824" cy="32590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CA634C0-6F05-451C-9DFC-9A335A2F8FFA}"/>
                </a:ext>
              </a:extLst>
            </p:cNvPr>
            <p:cNvSpPr/>
            <p:nvPr/>
          </p:nvSpPr>
          <p:spPr>
            <a:xfrm>
              <a:off x="6456762" y="2802950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6ADD3F-AFE3-4627-9E56-6DE5AD460D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2310" y="2743058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A54A10A-9AAE-4937-A948-896701428BD0}"/>
                </a:ext>
              </a:extLst>
            </p:cNvPr>
            <p:cNvSpPr/>
            <p:nvPr/>
          </p:nvSpPr>
          <p:spPr>
            <a:xfrm>
              <a:off x="5906049" y="2804571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B697C8-1191-4CCA-85C7-8C860B9900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4072" y="2747421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7D6EB07-291A-4211-B6F6-24A40D4C37E9}"/>
                </a:ext>
              </a:extLst>
            </p:cNvPr>
            <p:cNvSpPr/>
            <p:nvPr/>
          </p:nvSpPr>
          <p:spPr>
            <a:xfrm>
              <a:off x="5357336" y="2805780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C9BC47-73F6-47F1-BDDC-FA813A2016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2884" y="27554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486" y="5035051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9390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F36BB2D6-9DE5-49D3-8B42-FFFAA94FD1A5}"/>
              </a:ext>
            </a:extLst>
          </p:cNvPr>
          <p:cNvSpPr/>
          <p:nvPr/>
        </p:nvSpPr>
        <p:spPr>
          <a:xfrm>
            <a:off x="65312" y="894491"/>
            <a:ext cx="6918956" cy="7448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362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개념 정리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학습창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별도 박스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내 텍스트 색상은 빨간색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FB8D24-E228-4C1D-801E-26F4179D9C18}"/>
              </a:ext>
            </a:extLst>
          </p:cNvPr>
          <p:cNvSpPr/>
          <p:nvPr/>
        </p:nvSpPr>
        <p:spPr>
          <a:xfrm>
            <a:off x="71500" y="1594954"/>
            <a:ext cx="6912768" cy="4049998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2621BE-DC2A-470A-BF66-5DEDB44D4F9F}"/>
              </a:ext>
            </a:extLst>
          </p:cNvPr>
          <p:cNvSpPr/>
          <p:nvPr/>
        </p:nvSpPr>
        <p:spPr bwMode="auto">
          <a:xfrm>
            <a:off x="2579846" y="1961390"/>
            <a:ext cx="848965" cy="3437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0.001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048195-D353-4AA8-BE00-50DE2FAFFB71}"/>
              </a:ext>
            </a:extLst>
          </p:cNvPr>
          <p:cNvSpPr/>
          <p:nvPr/>
        </p:nvSpPr>
        <p:spPr bwMode="auto">
          <a:xfrm>
            <a:off x="4543581" y="1949296"/>
            <a:ext cx="1569045" cy="3558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영 </a:t>
            </a:r>
            <a:r>
              <a:rPr lang="ko-KR" altLang="en-US" sz="19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점 </a:t>
            </a:r>
            <a:r>
              <a:rPr lang="ko-KR" altLang="en-US" sz="19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영영일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AC5F862-DFD6-4D1F-B338-03366FC04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781" y="1723566"/>
            <a:ext cx="409103" cy="355000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6EB2F575-DAE5-48DD-BEF1-C2E498677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489" y="2189615"/>
            <a:ext cx="709870" cy="28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DF0BFD24-9D6C-41E3-8523-511D3118B8C5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E886B63-9C91-42CD-B8CB-3D3A5E85B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710" y="1707176"/>
            <a:ext cx="360000" cy="355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31716F2-015B-456C-89AF-3ABDDBE789BB}"/>
              </a:ext>
            </a:extLst>
          </p:cNvPr>
          <p:cNvSpPr txBox="1"/>
          <p:nvPr/>
        </p:nvSpPr>
        <p:spPr>
          <a:xfrm>
            <a:off x="389042" y="980728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모눈종이를 똑같이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1000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칸으로 나누면 한 칸의 크기는 얼마인지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4ACD46D7-C527-4419-8CA1-9D2CDF5C9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A47627-8F96-4E93-81FE-276A2B0234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025" b="3408"/>
          <a:stretch/>
        </p:blipFill>
        <p:spPr>
          <a:xfrm>
            <a:off x="125114" y="3150794"/>
            <a:ext cx="1447917" cy="145387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FFCA074-4CFE-401D-89EE-298BF06250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2" r="56603" b="3408"/>
          <a:stretch/>
        </p:blipFill>
        <p:spPr>
          <a:xfrm>
            <a:off x="1604608" y="3150794"/>
            <a:ext cx="1447918" cy="145387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02D75FB-D985-47A9-A1FD-9B5683AD35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5" r="34699" b="3408"/>
          <a:stretch/>
        </p:blipFill>
        <p:spPr>
          <a:xfrm>
            <a:off x="3084103" y="3150794"/>
            <a:ext cx="1447918" cy="145387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090D1C3-D1FE-4876-B613-834CB01FD49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0"/>
          <a:stretch/>
        </p:blipFill>
        <p:spPr>
          <a:xfrm>
            <a:off x="4563597" y="3125142"/>
            <a:ext cx="2304911" cy="1505176"/>
          </a:xfrm>
          <a:prstGeom prst="rect">
            <a:avLst/>
          </a:prstGeom>
        </p:spPr>
      </p:pic>
      <p:graphicFrame>
        <p:nvGraphicFramePr>
          <p:cNvPr id="4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938180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3_2_04_01.svg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0" y="2096852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BD3C9E54-9B1A-4B0F-BCD7-02168D7DB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466461"/>
              </p:ext>
            </p:extLst>
          </p:nvPr>
        </p:nvGraphicFramePr>
        <p:xfrm>
          <a:off x="935640" y="1880828"/>
          <a:ext cx="504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1000</a:t>
                      </a:r>
                      <a:endParaRPr kumimoji="1" lang="ko-KR" altLang="en-US" sz="1900" b="0" kern="1200" spc="-15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316571" y="1880828"/>
            <a:ext cx="659569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분수      을 소수로          이라 쓰고                  이라고</a:t>
            </a:r>
            <a:r>
              <a:rPr lang="en-US" altLang="ko-KR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읽습니다</a:t>
            </a:r>
            <a:r>
              <a:rPr lang="en-US" altLang="ko-KR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513559" y="4772789"/>
            <a:ext cx="517092" cy="53700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5FAA0C-5234-4C5C-8ECE-2880FFA4E737}"/>
              </a:ext>
            </a:extLst>
          </p:cNvPr>
          <p:cNvSpPr txBox="1"/>
          <p:nvPr/>
        </p:nvSpPr>
        <p:spPr>
          <a:xfrm>
            <a:off x="467544" y="4844479"/>
            <a:ext cx="6091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722809" y="4773072"/>
            <a:ext cx="1224136" cy="53700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78AF7F-15B1-4BB6-9FB4-AF1C95B2582F}"/>
              </a:ext>
            </a:extLst>
          </p:cNvPr>
          <p:cNvSpPr txBox="1"/>
          <p:nvPr/>
        </p:nvSpPr>
        <p:spPr>
          <a:xfrm>
            <a:off x="2089830" y="4840530"/>
            <a:ext cx="78978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0.1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1E5CB149-F516-4225-A0DD-BA8DDF13C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436432"/>
              </p:ext>
            </p:extLst>
          </p:nvPr>
        </p:nvGraphicFramePr>
        <p:xfrm>
          <a:off x="1873838" y="4754143"/>
          <a:ext cx="288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B9A371E6-6AA5-4FAF-8F12-2676BEDB457A}"/>
              </a:ext>
            </a:extLst>
          </p:cNvPr>
          <p:cNvSpPr txBox="1"/>
          <p:nvPr/>
        </p:nvSpPr>
        <p:spPr>
          <a:xfrm>
            <a:off x="3615997" y="4882638"/>
            <a:ext cx="91999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0.01</a:t>
            </a:r>
            <a:endParaRPr lang="ko-KR" altLang="en-US" sz="1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811E5FC4-9E75-416E-9858-031A85921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116724"/>
              </p:ext>
            </p:extLst>
          </p:nvPr>
        </p:nvGraphicFramePr>
        <p:xfrm>
          <a:off x="3300900" y="4807574"/>
          <a:ext cx="396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</a:t>
                      </a:r>
                      <a:endParaRPr kumimoji="1" lang="ko-KR" altLang="en-US" sz="1900" b="0" kern="1200" spc="-15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3F78AF7F-15B1-4BB6-9FB4-AF1C95B2582F}"/>
              </a:ext>
            </a:extLst>
          </p:cNvPr>
          <p:cNvSpPr txBox="1"/>
          <p:nvPr/>
        </p:nvSpPr>
        <p:spPr>
          <a:xfrm>
            <a:off x="3516228" y="4875301"/>
            <a:ext cx="78978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0.1</a:t>
            </a:r>
            <a:endParaRPr lang="ko-KR" altLang="en-US" sz="1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1E5CB149-F516-4225-A0DD-BA8DDF13C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527657"/>
              </p:ext>
            </p:extLst>
          </p:nvPr>
        </p:nvGraphicFramePr>
        <p:xfrm>
          <a:off x="3300236" y="4788914"/>
          <a:ext cx="288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</a:t>
                      </a:r>
                      <a:endParaRPr kumimoji="1" lang="ko-KR" altLang="en-US" sz="1900" b="0" kern="1200" spc="-15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1" name="모서리가 둥근 직사각형 70"/>
          <p:cNvSpPr/>
          <p:nvPr/>
        </p:nvSpPr>
        <p:spPr>
          <a:xfrm>
            <a:off x="3187317" y="4788914"/>
            <a:ext cx="1224136" cy="53700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78AF7F-15B1-4BB6-9FB4-AF1C95B2582F}"/>
              </a:ext>
            </a:extLst>
          </p:cNvPr>
          <p:cNvSpPr txBox="1"/>
          <p:nvPr/>
        </p:nvSpPr>
        <p:spPr>
          <a:xfrm>
            <a:off x="3554337" y="4856372"/>
            <a:ext cx="9628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0.01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811E5FC4-9E75-416E-9858-031A85921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571893"/>
              </p:ext>
            </p:extLst>
          </p:nvPr>
        </p:nvGraphicFramePr>
        <p:xfrm>
          <a:off x="3287212" y="4761148"/>
          <a:ext cx="396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B9A371E6-6AA5-4FAF-8F12-2676BEDB457A}"/>
              </a:ext>
            </a:extLst>
          </p:cNvPr>
          <p:cNvSpPr txBox="1"/>
          <p:nvPr/>
        </p:nvSpPr>
        <p:spPr>
          <a:xfrm>
            <a:off x="5339288" y="4882638"/>
            <a:ext cx="91999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0.01</a:t>
            </a:r>
            <a:endParaRPr lang="ko-KR" altLang="en-US" sz="1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2" name="표 81">
            <a:extLst>
              <a:ext uri="{FF2B5EF4-FFF2-40B4-BE49-F238E27FC236}">
                <a16:creationId xmlns:a16="http://schemas.microsoft.com/office/drawing/2014/main" id="{811E5FC4-9E75-416E-9858-031A85921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116724"/>
              </p:ext>
            </p:extLst>
          </p:nvPr>
        </p:nvGraphicFramePr>
        <p:xfrm>
          <a:off x="5024191" y="4807574"/>
          <a:ext cx="396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</a:t>
                      </a:r>
                      <a:endParaRPr kumimoji="1" lang="ko-KR" altLang="en-US" sz="1900" b="0" kern="1200" spc="-15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3F78AF7F-15B1-4BB6-9FB4-AF1C95B2582F}"/>
              </a:ext>
            </a:extLst>
          </p:cNvPr>
          <p:cNvSpPr txBox="1"/>
          <p:nvPr/>
        </p:nvSpPr>
        <p:spPr>
          <a:xfrm>
            <a:off x="5239519" y="4875301"/>
            <a:ext cx="78978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0.1</a:t>
            </a:r>
            <a:endParaRPr lang="ko-KR" altLang="en-US" sz="1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4" name="표 83">
            <a:extLst>
              <a:ext uri="{FF2B5EF4-FFF2-40B4-BE49-F238E27FC236}">
                <a16:creationId xmlns:a16="http://schemas.microsoft.com/office/drawing/2014/main" id="{1E5CB149-F516-4225-A0DD-BA8DDF13C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527657"/>
              </p:ext>
            </p:extLst>
          </p:nvPr>
        </p:nvGraphicFramePr>
        <p:xfrm>
          <a:off x="5023527" y="4788914"/>
          <a:ext cx="288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</a:t>
                      </a:r>
                      <a:endParaRPr kumimoji="1" lang="ko-KR" altLang="en-US" sz="1900" b="0" kern="1200" spc="-15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5" name="모서리가 둥근 직사각형 84"/>
          <p:cNvSpPr/>
          <p:nvPr/>
        </p:nvSpPr>
        <p:spPr>
          <a:xfrm>
            <a:off x="4910608" y="4788914"/>
            <a:ext cx="1533600" cy="53700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F78AF7F-15B1-4BB6-9FB4-AF1C95B2582F}"/>
              </a:ext>
            </a:extLst>
          </p:cNvPr>
          <p:cNvSpPr txBox="1"/>
          <p:nvPr/>
        </p:nvSpPr>
        <p:spPr>
          <a:xfrm>
            <a:off x="5277628" y="4856372"/>
            <a:ext cx="123858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＝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0.001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811E5FC4-9E75-416E-9858-031A85921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085550"/>
              </p:ext>
            </p:extLst>
          </p:nvPr>
        </p:nvGraphicFramePr>
        <p:xfrm>
          <a:off x="5010503" y="4761148"/>
          <a:ext cx="468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8" name="타원 87">
            <a:extLst>
              <a:ext uri="{FF2B5EF4-FFF2-40B4-BE49-F238E27FC236}">
                <a16:creationId xmlns:a16="http://schemas.microsoft.com/office/drawing/2014/main" id="{DF0BFD24-9D6C-41E3-8523-511D3118B8C5}"/>
              </a:ext>
            </a:extLst>
          </p:cNvPr>
          <p:cNvSpPr/>
          <p:nvPr/>
        </p:nvSpPr>
        <p:spPr>
          <a:xfrm>
            <a:off x="-27306" y="17741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DF0BFD24-9D6C-41E3-8523-511D3118B8C5}"/>
              </a:ext>
            </a:extLst>
          </p:cNvPr>
          <p:cNvSpPr/>
          <p:nvPr/>
        </p:nvSpPr>
        <p:spPr>
          <a:xfrm>
            <a:off x="2396327" y="1664804"/>
            <a:ext cx="525335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96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72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 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소수로 나타내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전체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소발문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블릿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위치 고정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id="{5EFBD2D9-331B-4D2B-B28A-96A59F9E3F22}"/>
              </a:ext>
            </a:extLst>
          </p:cNvPr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는     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몇 개인가요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ECB7B467-12DB-4836-8980-C21A5E53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2F297EAB-200E-4AEA-8C88-E36E6F78A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179937"/>
              </p:ext>
            </p:extLst>
          </p:nvPr>
        </p:nvGraphicFramePr>
        <p:xfrm>
          <a:off x="433272" y="872716"/>
          <a:ext cx="610336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610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652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85D7732E-3C14-48A7-BAD7-E90407D9C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546935"/>
              </p:ext>
            </p:extLst>
          </p:nvPr>
        </p:nvGraphicFramePr>
        <p:xfrm>
          <a:off x="395536" y="1577905"/>
          <a:ext cx="610336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610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652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C9DE876-04B1-49CF-A9BA-DE5A83388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918926"/>
              </p:ext>
            </p:extLst>
          </p:nvPr>
        </p:nvGraphicFramePr>
        <p:xfrm>
          <a:off x="1333372" y="1555535"/>
          <a:ext cx="610336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610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DB1A6A-AB58-49A5-801B-DBF2502876CC}"/>
              </a:ext>
            </a:extLst>
          </p:cNvPr>
          <p:cNvSpPr/>
          <p:nvPr/>
        </p:nvSpPr>
        <p:spPr bwMode="auto">
          <a:xfrm>
            <a:off x="3095836" y="2463282"/>
            <a:ext cx="919505" cy="3536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652</a:t>
            </a:r>
            <a:r>
              <a: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01C7B9D5-99D3-48B2-8359-154532370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9" y="228153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36C55BD3-4FC4-43F5-A465-6545EB5D8231}"/>
              </a:ext>
            </a:extLst>
          </p:cNvPr>
          <p:cNvGrpSpPr/>
          <p:nvPr/>
        </p:nvGrpSpPr>
        <p:grpSpPr>
          <a:xfrm>
            <a:off x="5333632" y="1124744"/>
            <a:ext cx="1764824" cy="325902"/>
            <a:chOff x="5312893" y="1183444"/>
            <a:chExt cx="1764824" cy="32590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3FC1D98-E846-4BD8-A326-59A14E816132}"/>
                </a:ext>
              </a:extLst>
            </p:cNvPr>
            <p:cNvSpPr/>
            <p:nvPr/>
          </p:nvSpPr>
          <p:spPr>
            <a:xfrm>
              <a:off x="6436771" y="1243336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7E9057C-34ED-45AC-93C5-E10DECF07C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2319" y="1183444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2D6CEC-9743-4A71-97BA-F72F0756156A}"/>
                </a:ext>
              </a:extLst>
            </p:cNvPr>
            <p:cNvSpPr/>
            <p:nvPr/>
          </p:nvSpPr>
          <p:spPr>
            <a:xfrm>
              <a:off x="5886058" y="124495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C3C3C19-B838-4C9D-9941-114FD860F5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4081" y="118780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2E7B41D-DCB8-4EEB-B3D8-DD236D6DF91C}"/>
                </a:ext>
              </a:extLst>
            </p:cNvPr>
            <p:cNvSpPr/>
            <p:nvPr/>
          </p:nvSpPr>
          <p:spPr>
            <a:xfrm>
              <a:off x="5337345" y="1246166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30F974C-67CE-4218-8C15-036C1D4D7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2893" y="1195799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sp>
        <p:nvSpPr>
          <p:cNvPr id="34" name="타원 33"/>
          <p:cNvSpPr/>
          <p:nvPr/>
        </p:nvSpPr>
        <p:spPr>
          <a:xfrm>
            <a:off x="5193827" y="10162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-18249" y="1747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6611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72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43">
            <a:extLst>
              <a:ext uri="{FF2B5EF4-FFF2-40B4-BE49-F238E27FC236}">
                <a16:creationId xmlns:a16="http://schemas.microsoft.com/office/drawing/2014/main" id="{5EFBD2D9-331B-4D2B-B28A-96A59F9E3F22}"/>
              </a:ext>
            </a:extLst>
          </p:cNvPr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0.001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몇 개인가요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ECB7B467-12DB-4836-8980-C21A5E53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6655979" y="512550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85D7732E-3C14-48A7-BAD7-E90407D9C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487545"/>
              </p:ext>
            </p:extLst>
          </p:nvPr>
        </p:nvGraphicFramePr>
        <p:xfrm>
          <a:off x="395536" y="1577905"/>
          <a:ext cx="610336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610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652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111C626C-3A60-403F-83AD-86F98C757350}"/>
              </a:ext>
            </a:extLst>
          </p:cNvPr>
          <p:cNvGrpSpPr/>
          <p:nvPr/>
        </p:nvGrpSpPr>
        <p:grpSpPr>
          <a:xfrm>
            <a:off x="5326466" y="1158882"/>
            <a:ext cx="1764824" cy="325902"/>
            <a:chOff x="5331563" y="1950970"/>
            <a:chExt cx="1764824" cy="32590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4EDD56E-5A11-49E8-A2D1-98C769E08A43}"/>
                </a:ext>
              </a:extLst>
            </p:cNvPr>
            <p:cNvSpPr/>
            <p:nvPr/>
          </p:nvSpPr>
          <p:spPr>
            <a:xfrm>
              <a:off x="6455441" y="2010862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5B910B-9C25-478D-A7C3-10D271F769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0989" y="1950970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546EC11-8CF7-401B-80DF-A80EAFEED0CF}"/>
                </a:ext>
              </a:extLst>
            </p:cNvPr>
            <p:cNvSpPr/>
            <p:nvPr/>
          </p:nvSpPr>
          <p:spPr>
            <a:xfrm>
              <a:off x="5904728" y="2012483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4AD727-6FD2-4F19-B5EE-48F32BFB4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2751" y="1955333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39344EC-0614-4850-973D-8CB643AB5489}"/>
                </a:ext>
              </a:extLst>
            </p:cNvPr>
            <p:cNvSpPr/>
            <p:nvPr/>
          </p:nvSpPr>
          <p:spPr>
            <a:xfrm>
              <a:off x="5356015" y="2013692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C8C03A-49E6-48EF-B9F5-B503A16F81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1563" y="1963325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 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소수로 나타내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2F297EAB-200E-4AEA-8C88-E36E6F78A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551944"/>
              </p:ext>
            </p:extLst>
          </p:nvPr>
        </p:nvGraphicFramePr>
        <p:xfrm>
          <a:off x="433272" y="872716"/>
          <a:ext cx="610336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610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652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89DB1A6A-AB58-49A5-801B-DBF2502876CC}"/>
              </a:ext>
            </a:extLst>
          </p:cNvPr>
          <p:cNvSpPr/>
          <p:nvPr/>
        </p:nvSpPr>
        <p:spPr bwMode="auto">
          <a:xfrm>
            <a:off x="3095836" y="2463282"/>
            <a:ext cx="919505" cy="3536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652</a:t>
            </a:r>
            <a:r>
              <a: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01C7B9D5-99D3-48B2-8359-154532370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9" y="228153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7879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72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내 예 약물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43">
            <a:extLst>
              <a:ext uri="{FF2B5EF4-FFF2-40B4-BE49-F238E27FC236}">
                <a16:creationId xmlns:a16="http://schemas.microsoft.com/office/drawing/2014/main" id="{5EFBD2D9-331B-4D2B-B28A-96A59F9E3F22}"/>
              </a:ext>
            </a:extLst>
          </p:cNvPr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소수로 어떻게 나타낼 수 있을까요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ECB7B467-12DB-4836-8980-C21A5E53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6655979" y="512550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85D7732E-3C14-48A7-BAD7-E90407D9C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7024"/>
              </p:ext>
            </p:extLst>
          </p:nvPr>
        </p:nvGraphicFramePr>
        <p:xfrm>
          <a:off x="395536" y="1577905"/>
          <a:ext cx="610336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610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652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15A1D25-E60F-47DB-9127-BACB2B83DC4E}"/>
              </a:ext>
            </a:extLst>
          </p:cNvPr>
          <p:cNvSpPr txBox="1"/>
          <p:nvPr/>
        </p:nvSpPr>
        <p:spPr>
          <a:xfrm>
            <a:off x="1083882" y="2382195"/>
            <a:ext cx="4596174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 algn="just"/>
            <a:r>
              <a:rPr lang="en-US" altLang="ko-KR" sz="1900" b="1" spc="-100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0.652</a:t>
            </a:r>
            <a:r>
              <a:rPr lang="ko-KR" altLang="en-US" sz="1900" b="1" spc="-100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나타낼 수 있을 것 같습니다</a:t>
            </a:r>
            <a:r>
              <a:rPr lang="en-US" altLang="ko-KR" sz="1900" b="1" spc="-100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spc="-100" dirty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80997B96-B0BE-43F5-9EEF-D51A155A4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40" y="2416432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015F8447-2207-4F62-A6FF-79EF6143BCF0}"/>
              </a:ext>
            </a:extLst>
          </p:cNvPr>
          <p:cNvSpPr/>
          <p:nvPr/>
        </p:nvSpPr>
        <p:spPr>
          <a:xfrm>
            <a:off x="949640" y="21688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D9FBC5A7-C70C-4AEB-9093-4887D8895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417" y="220324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E664E75-83EE-497E-8586-A081F23A1B4A}"/>
              </a:ext>
            </a:extLst>
          </p:cNvPr>
          <p:cNvGrpSpPr/>
          <p:nvPr/>
        </p:nvGrpSpPr>
        <p:grpSpPr>
          <a:xfrm>
            <a:off x="5347941" y="1124744"/>
            <a:ext cx="1764824" cy="325902"/>
            <a:chOff x="5332884" y="2743058"/>
            <a:chExt cx="1764824" cy="32590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28F5FD6-0BFB-405E-BB16-1D075C57C870}"/>
                </a:ext>
              </a:extLst>
            </p:cNvPr>
            <p:cNvSpPr/>
            <p:nvPr/>
          </p:nvSpPr>
          <p:spPr>
            <a:xfrm>
              <a:off x="6456762" y="2802950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4D7A93-B538-4F96-BEB5-E72D680769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2310" y="2743058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2AA2005-ECE0-4AB8-8396-5151752D063F}"/>
                </a:ext>
              </a:extLst>
            </p:cNvPr>
            <p:cNvSpPr/>
            <p:nvPr/>
          </p:nvSpPr>
          <p:spPr>
            <a:xfrm>
              <a:off x="5906049" y="2804571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0026B7-B2B4-4C38-B718-03529E8E5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4072" y="2747421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B960DEF-5288-4B4D-9280-7DD7B9601764}"/>
                </a:ext>
              </a:extLst>
            </p:cNvPr>
            <p:cNvSpPr/>
            <p:nvPr/>
          </p:nvSpPr>
          <p:spPr>
            <a:xfrm>
              <a:off x="5357336" y="2805780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91A9F1-EABE-4333-97C9-95869CCFCE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2884" y="27554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 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소수로 나타내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2F297EAB-200E-4AEA-8C88-E36E6F78A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551944"/>
              </p:ext>
            </p:extLst>
          </p:nvPr>
        </p:nvGraphicFramePr>
        <p:xfrm>
          <a:off x="433272" y="872716"/>
          <a:ext cx="610336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610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652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3542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FB8D24-E228-4C1D-801E-26F4179D9C18}"/>
              </a:ext>
            </a:extLst>
          </p:cNvPr>
          <p:cNvSpPr/>
          <p:nvPr/>
        </p:nvSpPr>
        <p:spPr>
          <a:xfrm>
            <a:off x="71500" y="1594954"/>
            <a:ext cx="6912768" cy="4049998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D00A97-549D-4197-B950-79E13050B576}"/>
              </a:ext>
            </a:extLst>
          </p:cNvPr>
          <p:cNvSpPr/>
          <p:nvPr/>
        </p:nvSpPr>
        <p:spPr>
          <a:xfrm>
            <a:off x="238526" y="2026962"/>
            <a:ext cx="6817750" cy="50193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분수        </a:t>
            </a:r>
            <a:r>
              <a:rPr lang="ko-KR" altLang="en-US" sz="19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소수로            라 쓰고                      라고            읽습니다</a:t>
            </a:r>
            <a:r>
              <a:rPr lang="en-US" altLang="ko-KR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endParaRPr lang="ko-KR" altLang="en-US" sz="1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2621BE-DC2A-470A-BF66-5DEDB44D4F9F}"/>
              </a:ext>
            </a:extLst>
          </p:cNvPr>
          <p:cNvSpPr/>
          <p:nvPr/>
        </p:nvSpPr>
        <p:spPr bwMode="auto">
          <a:xfrm>
            <a:off x="2689567" y="1897077"/>
            <a:ext cx="838317" cy="3437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0.652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048195-D353-4AA8-BE00-50DE2FAFFB71}"/>
              </a:ext>
            </a:extLst>
          </p:cNvPr>
          <p:cNvSpPr/>
          <p:nvPr/>
        </p:nvSpPr>
        <p:spPr bwMode="auto">
          <a:xfrm>
            <a:off x="4591624" y="1907766"/>
            <a:ext cx="1600556" cy="3558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영 점 육이오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AC5F862-DFD6-4D1F-B338-03366FC04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289" y="1666371"/>
            <a:ext cx="409103" cy="355000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6EB2F575-DAE5-48DD-BEF1-C2E498677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489" y="2189615"/>
            <a:ext cx="709870" cy="28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0" y="2021371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DF0BFD24-9D6C-41E3-8523-511D3118B8C5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39EF5F-496E-4A80-A845-19286A9DCF9F}"/>
              </a:ext>
            </a:extLst>
          </p:cNvPr>
          <p:cNvSpPr/>
          <p:nvPr/>
        </p:nvSpPr>
        <p:spPr>
          <a:xfrm>
            <a:off x="65312" y="894492"/>
            <a:ext cx="6918956" cy="6923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D1F39883-5637-4B3D-A310-13C2E91F7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BD3C9E54-9B1A-4B0F-BCD7-02168D7DB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83415"/>
              </p:ext>
            </p:extLst>
          </p:nvPr>
        </p:nvGraphicFramePr>
        <p:xfrm>
          <a:off x="863588" y="1772888"/>
          <a:ext cx="53612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536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652</a:t>
                      </a:r>
                      <a:endParaRPr kumimoji="1" lang="ko-KR" altLang="en-US" sz="1900" b="0" kern="1200" spc="-15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1000</a:t>
                      </a:r>
                      <a:endParaRPr kumimoji="1" lang="ko-KR" altLang="en-US" sz="1900" b="0" kern="1200" spc="-15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FE886B63-9C91-42CD-B8CB-3D3A5E85B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666371"/>
            <a:ext cx="360000" cy="355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 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소수로 나타내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2F297EAB-200E-4AEA-8C88-E36E6F78A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434387"/>
              </p:ext>
            </p:extLst>
          </p:nvPr>
        </p:nvGraphicFramePr>
        <p:xfrm>
          <a:off x="433272" y="872716"/>
          <a:ext cx="610336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610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652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모서리가 둥근 직사각형 30"/>
          <p:cNvSpPr/>
          <p:nvPr/>
        </p:nvSpPr>
        <p:spPr>
          <a:xfrm>
            <a:off x="2698930" y="3373877"/>
            <a:ext cx="1549033" cy="7560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A371E6-6AA5-4FAF-8F12-2676BEDB457A}"/>
              </a:ext>
            </a:extLst>
          </p:cNvPr>
          <p:cNvSpPr txBox="1"/>
          <p:nvPr/>
        </p:nvSpPr>
        <p:spPr>
          <a:xfrm>
            <a:off x="3225251" y="3554116"/>
            <a:ext cx="102271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0.652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811E5FC4-9E75-416E-9858-031A85921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971670"/>
              </p:ext>
            </p:extLst>
          </p:nvPr>
        </p:nvGraphicFramePr>
        <p:xfrm>
          <a:off x="2771800" y="3429072"/>
          <a:ext cx="523154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523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652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" name="타원 41">
            <a:extLst>
              <a:ext uri="{FF2B5EF4-FFF2-40B4-BE49-F238E27FC236}">
                <a16:creationId xmlns:a16="http://schemas.microsoft.com/office/drawing/2014/main" id="{7BA93507-1AE9-4413-9883-880D61CED58E}"/>
              </a:ext>
            </a:extLst>
          </p:cNvPr>
          <p:cNvSpPr/>
          <p:nvPr/>
        </p:nvSpPr>
        <p:spPr>
          <a:xfrm>
            <a:off x="-17852" y="1516656"/>
            <a:ext cx="593407" cy="344006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#1~4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개념 정리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학습창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별도 박스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내 텍스트 색상은 빨간색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3604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3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44724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전체 크기가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모눈종이에서 색칠한 부분이 나타내는 수를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읽기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쓰기 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소수로 쓰고 읽어보세요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072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23823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3_2_07_01.svg / 3_2_07_02.svg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1A1AF8-7857-4252-A590-EAE06FBB2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12" y="2179218"/>
            <a:ext cx="3854956" cy="2328108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B5530974-43FB-4C23-949A-2726A2DAD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54" y="4667370"/>
            <a:ext cx="674227" cy="381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">
            <a:extLst>
              <a:ext uri="{FF2B5EF4-FFF2-40B4-BE49-F238E27FC236}">
                <a16:creationId xmlns:a16="http://schemas.microsoft.com/office/drawing/2014/main" id="{1901441D-32D7-476A-A7AA-37727724E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892" y="4661389"/>
            <a:ext cx="674227" cy="38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E464DC3-4EDD-40BD-936D-244B512ACFC6}"/>
              </a:ext>
            </a:extLst>
          </p:cNvPr>
          <p:cNvSpPr/>
          <p:nvPr/>
        </p:nvSpPr>
        <p:spPr bwMode="auto">
          <a:xfrm>
            <a:off x="1996877" y="4678383"/>
            <a:ext cx="844370" cy="3536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0.437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4">
            <a:extLst>
              <a:ext uri="{FF2B5EF4-FFF2-40B4-BE49-F238E27FC236}">
                <a16:creationId xmlns:a16="http://schemas.microsoft.com/office/drawing/2014/main" id="{A9948452-E7DC-4995-ADB9-94B3DD008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61" y="449663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264F49-2ED1-4497-9E67-660280A61F7A}"/>
              </a:ext>
            </a:extLst>
          </p:cNvPr>
          <p:cNvSpPr/>
          <p:nvPr/>
        </p:nvSpPr>
        <p:spPr bwMode="auto">
          <a:xfrm>
            <a:off x="4460067" y="4678383"/>
            <a:ext cx="1561838" cy="3536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영 점 </a:t>
            </a:r>
            <a:r>
              <a:rPr lang="ko-KR" altLang="en-US" sz="1900" b="1" dirty="0" err="1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사삼칠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EF406461-3AFE-42C0-9728-E941AA57A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439" y="450732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id="{5DD7104A-8D54-4E41-92A4-DAC23D0F128A}"/>
              </a:ext>
            </a:extLst>
          </p:cNvPr>
          <p:cNvSpPr/>
          <p:nvPr/>
        </p:nvSpPr>
        <p:spPr>
          <a:xfrm>
            <a:off x="1070798" y="433338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4D4889D-8286-4E5C-A670-487FAE695DA2}"/>
              </a:ext>
            </a:extLst>
          </p:cNvPr>
          <p:cNvGrpSpPr/>
          <p:nvPr/>
        </p:nvGrpSpPr>
        <p:grpSpPr>
          <a:xfrm>
            <a:off x="5865394" y="1315181"/>
            <a:ext cx="1166700" cy="325255"/>
            <a:chOff x="1403648" y="1187807"/>
            <a:chExt cx="1166700" cy="32525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35292C8-632B-4604-9A44-026AF976338D}"/>
                </a:ext>
              </a:extLst>
            </p:cNvPr>
            <p:cNvSpPr/>
            <p:nvPr/>
          </p:nvSpPr>
          <p:spPr>
            <a:xfrm>
              <a:off x="1981604" y="124495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BBB8ABB-ABA9-4D8E-99A2-F1F1494042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9627" y="118780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3115556-8345-4893-8C71-F131D70D0400}"/>
                </a:ext>
              </a:extLst>
            </p:cNvPr>
            <p:cNvSpPr/>
            <p:nvPr/>
          </p:nvSpPr>
          <p:spPr>
            <a:xfrm>
              <a:off x="1432891" y="1244958"/>
              <a:ext cx="521274" cy="2568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4D2B050-1A16-4F28-9DAB-CC14E4BF44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648" y="1199515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9E5CB59F-D684-46A1-902B-B5DE7368A1C1}"/>
              </a:ext>
            </a:extLst>
          </p:cNvPr>
          <p:cNvSpPr/>
          <p:nvPr/>
        </p:nvSpPr>
        <p:spPr>
          <a:xfrm>
            <a:off x="5749734" y="11842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170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3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44724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전체 크기가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인 모눈종이에서 색칠한 부분이 나타내는 수를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40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약물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-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수직선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전자저작물과 기능 동일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숫자와 화살표 나타나기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 저작물 기능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\app\resource\contents\lesson03\ops\3\ 3_2_7.html</a:t>
            </a: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클릭 시 파란색 화살표와 정답 텍스트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확인을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수직선에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980728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1A1AF8-7857-4252-A590-EAE06FBB2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12" y="2096852"/>
            <a:ext cx="3854956" cy="2328108"/>
          </a:xfrm>
          <a:prstGeom prst="rect">
            <a:avLst/>
          </a:prstGeom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id="{5DD7104A-8D54-4E41-92A4-DAC23D0F128A}"/>
              </a:ext>
            </a:extLst>
          </p:cNvPr>
          <p:cNvSpPr/>
          <p:nvPr/>
        </p:nvSpPr>
        <p:spPr>
          <a:xfrm>
            <a:off x="1101537" y="45751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BD9261-319A-4C2E-82EC-945C62FB767B}"/>
              </a:ext>
            </a:extLst>
          </p:cNvPr>
          <p:cNvGrpSpPr/>
          <p:nvPr/>
        </p:nvGrpSpPr>
        <p:grpSpPr>
          <a:xfrm>
            <a:off x="5220072" y="2066864"/>
            <a:ext cx="1459754" cy="246012"/>
            <a:chOff x="5220072" y="1768961"/>
            <a:chExt cx="1459754" cy="246012"/>
          </a:xfrm>
        </p:grpSpPr>
        <p:sp>
          <p:nvSpPr>
            <p:cNvPr id="27" name="모서리가 둥근 직사각형 8">
              <a:extLst>
                <a:ext uri="{FF2B5EF4-FFF2-40B4-BE49-F238E27FC236}">
                  <a16:creationId xmlns:a16="http://schemas.microsoft.com/office/drawing/2014/main" id="{D8FC7292-1757-496F-A321-A0B53D1F531C}"/>
                </a:ext>
              </a:extLst>
            </p:cNvPr>
            <p:cNvSpPr/>
            <p:nvPr/>
          </p:nvSpPr>
          <p:spPr>
            <a:xfrm>
              <a:off x="5220072" y="1768961"/>
              <a:ext cx="1459754" cy="246012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수직선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클릭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C0D87BC-4342-442F-9BEF-D87201A0E8B4}"/>
                </a:ext>
              </a:extLst>
            </p:cNvPr>
            <p:cNvSpPr/>
            <p:nvPr/>
          </p:nvSpPr>
          <p:spPr>
            <a:xfrm>
              <a:off x="5270627" y="1786560"/>
              <a:ext cx="165469" cy="177923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F2DF042-756D-44E9-90B3-D535914CC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29" y="4575468"/>
            <a:ext cx="4340460" cy="679120"/>
          </a:xfrm>
          <a:prstGeom prst="rect">
            <a:avLst/>
          </a:prstGeom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9E5CB59F-D684-46A1-902B-B5DE7368A1C1}"/>
              </a:ext>
            </a:extLst>
          </p:cNvPr>
          <p:cNvSpPr/>
          <p:nvPr/>
        </p:nvSpPr>
        <p:spPr>
          <a:xfrm>
            <a:off x="5056823" y="17747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1F58F36-8A79-46E8-A901-553C06DC96D0}"/>
              </a:ext>
            </a:extLst>
          </p:cNvPr>
          <p:cNvGrpSpPr/>
          <p:nvPr/>
        </p:nvGrpSpPr>
        <p:grpSpPr>
          <a:xfrm>
            <a:off x="5901845" y="1308279"/>
            <a:ext cx="1155981" cy="320521"/>
            <a:chOff x="1403648" y="1916832"/>
            <a:chExt cx="1155981" cy="32052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C5BA090-9E5E-4AA1-A609-B7BB5B52086C}"/>
                </a:ext>
              </a:extLst>
            </p:cNvPr>
            <p:cNvSpPr/>
            <p:nvPr/>
          </p:nvSpPr>
          <p:spPr>
            <a:xfrm>
              <a:off x="1970885" y="1973982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C7DF682-A55D-40B5-9952-6FA58243C6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908" y="1916832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166AD9E-D3F2-4B94-B47F-0537995C2F16}"/>
                </a:ext>
              </a:extLst>
            </p:cNvPr>
            <p:cNvSpPr/>
            <p:nvPr/>
          </p:nvSpPr>
          <p:spPr>
            <a:xfrm>
              <a:off x="1422172" y="1973982"/>
              <a:ext cx="521274" cy="256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B549E26-E1AD-4D12-9EC6-CCA943EA78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648" y="1923806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graphicFrame>
        <p:nvGraphicFramePr>
          <p:cNvPr id="3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60854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3_2_07_01.svg / 3_2_07_02.svg / 3_2_07_03.svg / 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 내 텍스트는 지우고 새로 써주세요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3798323" y="5141794"/>
            <a:ext cx="81304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0.437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 bwMode="auto">
          <a:xfrm flipV="1">
            <a:off x="4201362" y="4811158"/>
            <a:ext cx="0" cy="359374"/>
          </a:xfrm>
          <a:prstGeom prst="straightConnector1">
            <a:avLst/>
          </a:prstGeom>
          <a:noFill/>
          <a:ln w="12700" cap="flat" cmpd="sng" algn="ctr">
            <a:solidFill>
              <a:srgbClr val="00A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5DD7104A-8D54-4E41-92A4-DAC23D0F128A}"/>
              </a:ext>
            </a:extLst>
          </p:cNvPr>
          <p:cNvSpPr/>
          <p:nvPr/>
        </p:nvSpPr>
        <p:spPr>
          <a:xfrm>
            <a:off x="3551499" y="51705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9047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72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 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소수로 나타내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전체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소발문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블릿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위치 고정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id="{5EFBD2D9-331B-4D2B-B28A-96A59F9E3F22}"/>
              </a:ext>
            </a:extLst>
          </p:cNvPr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   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은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과       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ECB7B467-12DB-4836-8980-C21A5E53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498EBFA-D0D6-4648-B31F-0752D531C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018011"/>
              </p:ext>
            </p:extLst>
          </p:nvPr>
        </p:nvGraphicFramePr>
        <p:xfrm>
          <a:off x="647620" y="905664"/>
          <a:ext cx="504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357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71FA33E1-2F46-42D8-9BCB-6CB49B8122CB}"/>
              </a:ext>
            </a:extLst>
          </p:cNvPr>
          <p:cNvGrpSpPr/>
          <p:nvPr/>
        </p:nvGrpSpPr>
        <p:grpSpPr>
          <a:xfrm>
            <a:off x="1941474" y="1557370"/>
            <a:ext cx="791367" cy="832654"/>
            <a:chOff x="1311794" y="395991"/>
            <a:chExt cx="791367" cy="832654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DA74DF6E-2F85-4388-98FC-AAB7814945A7}"/>
                </a:ext>
              </a:extLst>
            </p:cNvPr>
            <p:cNvGrpSpPr/>
            <p:nvPr/>
          </p:nvGrpSpPr>
          <p:grpSpPr>
            <a:xfrm>
              <a:off x="1311794" y="450678"/>
              <a:ext cx="791367" cy="707886"/>
              <a:chOff x="389945" y="645477"/>
              <a:chExt cx="791367" cy="70788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31B1F2A-D29D-4305-8879-48A7E631CEA7}"/>
                  </a:ext>
                </a:extLst>
              </p:cNvPr>
              <p:cNvSpPr txBox="1"/>
              <p:nvPr/>
            </p:nvSpPr>
            <p:spPr>
              <a:xfrm>
                <a:off x="433207" y="645477"/>
                <a:ext cx="7481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dirty="0">
                  <a:solidFill>
                    <a:srgbClr val="00A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ko-KR" altLang="en-US" sz="2000" dirty="0">
                  <a:solidFill>
                    <a:srgbClr val="00A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F46C43E0-11C1-480F-A423-8039E4D42620}"/>
                  </a:ext>
                </a:extLst>
              </p:cNvPr>
              <p:cNvCxnSpPr>
                <a:cxnSpLocks/>
                <a:endCxn id="42" idx="3"/>
              </p:cNvCxnSpPr>
              <p:nvPr/>
            </p:nvCxnSpPr>
            <p:spPr bwMode="auto">
              <a:xfrm flipV="1">
                <a:off x="389945" y="999420"/>
                <a:ext cx="791367" cy="1436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C52FBEF-4B1C-4DEA-8AFE-237F873D5AEF}"/>
                </a:ext>
              </a:extLst>
            </p:cNvPr>
            <p:cNvSpPr/>
            <p:nvPr/>
          </p:nvSpPr>
          <p:spPr bwMode="auto">
            <a:xfrm>
              <a:off x="1328069" y="880213"/>
              <a:ext cx="748106" cy="3484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1000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F5FEDB1-418C-4442-8412-22D11DDE161E}"/>
                </a:ext>
              </a:extLst>
            </p:cNvPr>
            <p:cNvSpPr/>
            <p:nvPr/>
          </p:nvSpPr>
          <p:spPr bwMode="auto">
            <a:xfrm>
              <a:off x="1372879" y="395991"/>
              <a:ext cx="658486" cy="3484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A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357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9FCCA65E-728E-42F6-A5BF-7480464A9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841" y="1405122"/>
            <a:ext cx="360000" cy="355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5A706B1-5D94-4878-8B8D-3EB508A86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141" y="2181239"/>
            <a:ext cx="360000" cy="355000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DC5B0959-8C0E-4AF3-B3E9-99BB9C3BC932}"/>
              </a:ext>
            </a:extLst>
          </p:cNvPr>
          <p:cNvGrpSpPr/>
          <p:nvPr/>
        </p:nvGrpSpPr>
        <p:grpSpPr>
          <a:xfrm>
            <a:off x="5328084" y="1124744"/>
            <a:ext cx="1764824" cy="325902"/>
            <a:chOff x="5312893" y="1183444"/>
            <a:chExt cx="1764824" cy="325902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EB11FD9-CE96-43BD-82CA-1E5E14A611F4}"/>
                </a:ext>
              </a:extLst>
            </p:cNvPr>
            <p:cNvSpPr/>
            <p:nvPr/>
          </p:nvSpPr>
          <p:spPr>
            <a:xfrm>
              <a:off x="6436771" y="1243336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2ED8100-63A6-4C9E-B4EF-C0433BE096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2319" y="1183444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5553CD50-7634-41DC-8E9D-E00D837FC2A0}"/>
                </a:ext>
              </a:extLst>
            </p:cNvPr>
            <p:cNvSpPr/>
            <p:nvPr/>
          </p:nvSpPr>
          <p:spPr>
            <a:xfrm>
              <a:off x="5886058" y="124495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07DE30A-3FBB-4D0D-9496-88893D408B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4081" y="118780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DFD5813-E59F-4F53-B64D-503AAC817265}"/>
                </a:ext>
              </a:extLst>
            </p:cNvPr>
            <p:cNvSpPr/>
            <p:nvPr/>
          </p:nvSpPr>
          <p:spPr>
            <a:xfrm>
              <a:off x="5337345" y="1246166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8C6E467-FF3A-4CE4-9C91-94D5E92218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2893" y="1195799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106E7DCC-BEE4-457C-9D90-C4C82A4DC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54356"/>
              </p:ext>
            </p:extLst>
          </p:nvPr>
        </p:nvGraphicFramePr>
        <p:xfrm>
          <a:off x="647620" y="1589740"/>
          <a:ext cx="504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357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타원 33"/>
          <p:cNvSpPr/>
          <p:nvPr/>
        </p:nvSpPr>
        <p:spPr>
          <a:xfrm>
            <a:off x="5223641" y="97707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-45018" y="173158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148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417703"/>
              </p:ext>
            </p:extLst>
          </p:nvPr>
        </p:nvGraphicFramePr>
        <p:xfrm>
          <a:off x="179388" y="116632"/>
          <a:ext cx="8749098" cy="7064377"/>
        </p:xfrm>
        <a:graphic>
          <a:graphicData uri="http://schemas.openxmlformats.org/drawingml/2006/table">
            <a:tbl>
              <a:tblPr/>
              <a:tblGrid>
                <a:gridCol w="53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0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43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40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3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2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모눈종이 나누기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모눈종이를 똑같이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1000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칸으로 나눈 한 칸의 크기 생각해 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모눈종이를 똑같이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1000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칸으로 나누면 한 칸의 크기는 얼마인지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 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0.001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알아보기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_201_2.html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219511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652/1000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를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소수로 나타내기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 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0.652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알아보기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_202_2.html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138832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모눈종이에서 색칠한 부분이 나타내는 수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600343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357/1000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소수로 나타내기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58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_204_1.html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3680259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 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1.357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알아보기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58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_204_2.html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828474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5] 7.628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은 얼마만큼의 수인지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_205_1.html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210357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소수 세 자리 수의 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자릿값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이해하기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_206_1.html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832181"/>
                  </a:ext>
                </a:extLst>
              </a:tr>
              <a:tr h="4549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 서도 척척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 서도 척척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59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_207_1.html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29229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suh_h_0402_03_0003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8569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72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id="{5EFBD2D9-331B-4D2B-B28A-96A59F9E3F22}"/>
              </a:ext>
            </a:extLst>
          </p:cNvPr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을 소수로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ECB7B467-12DB-4836-8980-C21A5E53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106E7DCC-BEE4-457C-9D90-C4C82A4DC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232152"/>
              </p:ext>
            </p:extLst>
          </p:nvPr>
        </p:nvGraphicFramePr>
        <p:xfrm>
          <a:off x="464328" y="1589740"/>
          <a:ext cx="504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357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C56134-D15D-48B7-9652-7E257E024E4B}"/>
              </a:ext>
            </a:extLst>
          </p:cNvPr>
          <p:cNvSpPr/>
          <p:nvPr/>
        </p:nvSpPr>
        <p:spPr bwMode="auto">
          <a:xfrm>
            <a:off x="2877922" y="2391274"/>
            <a:ext cx="865985" cy="3536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0.357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4">
            <a:extLst>
              <a:ext uri="{FF2B5EF4-FFF2-40B4-BE49-F238E27FC236}">
                <a16:creationId xmlns:a16="http://schemas.microsoft.com/office/drawing/2014/main" id="{D7CB6467-823C-4182-9755-61CD7D994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045" y="2252949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1A06E659-238D-4D3B-850E-4951BEFC624A}"/>
              </a:ext>
            </a:extLst>
          </p:cNvPr>
          <p:cNvGrpSpPr/>
          <p:nvPr/>
        </p:nvGrpSpPr>
        <p:grpSpPr>
          <a:xfrm>
            <a:off x="5333309" y="1140798"/>
            <a:ext cx="1764824" cy="325902"/>
            <a:chOff x="5331563" y="1950970"/>
            <a:chExt cx="1764824" cy="32590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549F9AE-20A6-441F-80DE-08A94AC908B5}"/>
                </a:ext>
              </a:extLst>
            </p:cNvPr>
            <p:cNvSpPr/>
            <p:nvPr/>
          </p:nvSpPr>
          <p:spPr>
            <a:xfrm>
              <a:off x="6455441" y="2010862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F07BCDB-E3EE-465F-922D-7F88CD17A3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0989" y="1950970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167D1B8-7909-4542-997E-D9720ECC3E18}"/>
                </a:ext>
              </a:extLst>
            </p:cNvPr>
            <p:cNvSpPr/>
            <p:nvPr/>
          </p:nvSpPr>
          <p:spPr>
            <a:xfrm>
              <a:off x="5904728" y="2012483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076FFE-00F2-43A5-A767-5CB67BC14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2751" y="1955333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4B31BF2-C413-4EAA-BB64-6768EB2A9AB1}"/>
                </a:ext>
              </a:extLst>
            </p:cNvPr>
            <p:cNvSpPr/>
            <p:nvPr/>
          </p:nvSpPr>
          <p:spPr>
            <a:xfrm>
              <a:off x="5356015" y="2013692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CDE84C-03DE-487B-9617-2E184386DD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1563" y="1963325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 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소수로 나타내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498EBFA-D0D6-4648-B31F-0752D531C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217437"/>
              </p:ext>
            </p:extLst>
          </p:nvPr>
        </p:nvGraphicFramePr>
        <p:xfrm>
          <a:off x="647620" y="905664"/>
          <a:ext cx="504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357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5106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72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28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내 예 약물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id="{5EFBD2D9-331B-4D2B-B28A-96A59F9E3F22}"/>
              </a:ext>
            </a:extLst>
          </p:cNvPr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소수로 어떻게 나타낼 수 있을까요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ECB7B467-12DB-4836-8980-C21A5E53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106E7DCC-BEE4-457C-9D90-C4C82A4DC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701292"/>
              </p:ext>
            </p:extLst>
          </p:nvPr>
        </p:nvGraphicFramePr>
        <p:xfrm>
          <a:off x="609210" y="1589740"/>
          <a:ext cx="504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357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001951-BAB0-4074-9C28-9ED713726090}"/>
              </a:ext>
            </a:extLst>
          </p:cNvPr>
          <p:cNvGrpSpPr/>
          <p:nvPr/>
        </p:nvGrpSpPr>
        <p:grpSpPr>
          <a:xfrm>
            <a:off x="5346877" y="1124744"/>
            <a:ext cx="1764824" cy="325902"/>
            <a:chOff x="5332884" y="2743058"/>
            <a:chExt cx="1764824" cy="32590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630C688-262B-466C-9281-89F54EB3EF8D}"/>
                </a:ext>
              </a:extLst>
            </p:cNvPr>
            <p:cNvSpPr/>
            <p:nvPr/>
          </p:nvSpPr>
          <p:spPr>
            <a:xfrm>
              <a:off x="6456762" y="2802950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3A4FCF4-E867-4269-B4C9-EBEE66C08B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2310" y="2743058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537D99-B57F-4B59-B282-E7FCF84AEF66}"/>
                </a:ext>
              </a:extLst>
            </p:cNvPr>
            <p:cNvSpPr/>
            <p:nvPr/>
          </p:nvSpPr>
          <p:spPr>
            <a:xfrm>
              <a:off x="5906049" y="2804571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BE1C7E-9420-48D5-8C43-70728E928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4072" y="2747421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357E397-B595-456F-8A73-C0B5C2622ECB}"/>
                </a:ext>
              </a:extLst>
            </p:cNvPr>
            <p:cNvSpPr/>
            <p:nvPr/>
          </p:nvSpPr>
          <p:spPr>
            <a:xfrm>
              <a:off x="5357336" y="2805780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93FD0E-95C1-4355-B525-92873E9FFA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2884" y="27554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1504A82-6540-420F-8C27-8ECD9A6657B9}"/>
              </a:ext>
            </a:extLst>
          </p:cNvPr>
          <p:cNvSpPr txBox="1"/>
          <p:nvPr/>
        </p:nvSpPr>
        <p:spPr>
          <a:xfrm>
            <a:off x="1263902" y="2396207"/>
            <a:ext cx="4596174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 algn="just"/>
            <a:r>
              <a:rPr lang="en-US" altLang="ko-KR" sz="1900" b="1" spc="-100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1.357</a:t>
            </a:r>
            <a:r>
              <a:rPr lang="ko-KR" altLang="en-US" sz="1900" b="1" spc="-100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나타낼 수 있을 것 같습니다</a:t>
            </a:r>
            <a:r>
              <a:rPr lang="en-US" altLang="ko-KR" sz="1900" b="1" spc="-100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spc="-100" dirty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E715C2CB-D1BA-4732-A60F-FFBA2FC80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60" y="2430444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5DBFEDD5-473E-4330-B49B-45D44401DADE}"/>
              </a:ext>
            </a:extLst>
          </p:cNvPr>
          <p:cNvSpPr/>
          <p:nvPr/>
        </p:nvSpPr>
        <p:spPr>
          <a:xfrm>
            <a:off x="1129660" y="21828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Picture 4">
            <a:extLst>
              <a:ext uri="{FF2B5EF4-FFF2-40B4-BE49-F238E27FC236}">
                <a16:creationId xmlns:a16="http://schemas.microsoft.com/office/drawing/2014/main" id="{5EABFF68-0FC6-4836-8CEF-A83CEDE51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437" y="221725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 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소수로 나타내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7498EBFA-D0D6-4648-B31F-0752D531C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217437"/>
              </p:ext>
            </p:extLst>
          </p:nvPr>
        </p:nvGraphicFramePr>
        <p:xfrm>
          <a:off x="647620" y="905664"/>
          <a:ext cx="504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357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282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_204_2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FB8D24-E228-4C1D-801E-26F4179D9C18}"/>
              </a:ext>
            </a:extLst>
          </p:cNvPr>
          <p:cNvSpPr/>
          <p:nvPr/>
        </p:nvSpPr>
        <p:spPr>
          <a:xfrm>
            <a:off x="71500" y="1594954"/>
            <a:ext cx="6912768" cy="4049998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D00A97-549D-4197-B950-79E13050B576}"/>
              </a:ext>
            </a:extLst>
          </p:cNvPr>
          <p:cNvSpPr/>
          <p:nvPr/>
        </p:nvSpPr>
        <p:spPr>
          <a:xfrm>
            <a:off x="238526" y="2026962"/>
            <a:ext cx="6817750" cy="50193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분수 </a:t>
            </a:r>
            <a:r>
              <a:rPr lang="en-US" altLang="ko-KR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     </a:t>
            </a:r>
            <a:r>
              <a:rPr lang="ko-KR" altLang="en-US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소수로            라 쓰고                     라고</a:t>
            </a:r>
            <a:endParaRPr lang="en-US" altLang="ko-KR" sz="1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읽습니다</a:t>
            </a:r>
            <a:r>
              <a:rPr lang="en-US" altLang="ko-KR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2621BE-DC2A-470A-BF66-5DEDB44D4F9F}"/>
              </a:ext>
            </a:extLst>
          </p:cNvPr>
          <p:cNvSpPr/>
          <p:nvPr/>
        </p:nvSpPr>
        <p:spPr bwMode="auto">
          <a:xfrm>
            <a:off x="2799667" y="1923897"/>
            <a:ext cx="872233" cy="3437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1.357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048195-D353-4AA8-BE00-50DE2FAFFB71}"/>
              </a:ext>
            </a:extLst>
          </p:cNvPr>
          <p:cNvSpPr/>
          <p:nvPr/>
        </p:nvSpPr>
        <p:spPr bwMode="auto">
          <a:xfrm>
            <a:off x="4598951" y="1925223"/>
            <a:ext cx="1665237" cy="3558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일 점 </a:t>
            </a:r>
            <a:r>
              <a:rPr lang="ko-KR" altLang="en-US" sz="19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삼오칠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AC5F862-DFD6-4D1F-B338-03366FC04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809" y="1628800"/>
            <a:ext cx="409103" cy="355000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6EB2F575-DAE5-48DD-BEF1-C2E498677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489" y="2189615"/>
            <a:ext cx="709870" cy="28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0" y="2021371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39EF5F-496E-4A80-A845-19286A9DCF9F}"/>
              </a:ext>
            </a:extLst>
          </p:cNvPr>
          <p:cNvSpPr/>
          <p:nvPr/>
        </p:nvSpPr>
        <p:spPr>
          <a:xfrm>
            <a:off x="65312" y="894492"/>
            <a:ext cx="6918956" cy="6923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BD3C9E54-9B1A-4B0F-BCD7-02168D7DB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1227"/>
              </p:ext>
            </p:extLst>
          </p:nvPr>
        </p:nvGraphicFramePr>
        <p:xfrm>
          <a:off x="1079668" y="1790524"/>
          <a:ext cx="504000" cy="59436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357</a:t>
                      </a:r>
                      <a:endParaRPr kumimoji="1" lang="ko-KR" altLang="en-US" sz="2000" b="0" kern="1200" spc="-15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1000</a:t>
                      </a:r>
                      <a:endParaRPr kumimoji="1" lang="ko-KR" altLang="en-US" sz="1900" b="0" kern="1200" spc="-15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FE886B63-9C91-42CD-B8CB-3D3A5E85B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156" y="1642055"/>
            <a:ext cx="360000" cy="355000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D6E65E24-6935-4C04-A9FD-1B047AB4FC07}"/>
              </a:ext>
            </a:extLst>
          </p:cNvPr>
          <p:cNvSpPr/>
          <p:nvPr/>
        </p:nvSpPr>
        <p:spPr>
          <a:xfrm>
            <a:off x="2896398" y="1693134"/>
            <a:ext cx="447311" cy="25284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#2-4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B762D4A5-9726-4CBA-85CC-F65B9AF0D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701547-DB60-4CDF-AF16-E2AB66CBAD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56" y="2744924"/>
            <a:ext cx="3076787" cy="2817449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F13183F7-92AE-4803-B7CC-41B628E8635D}"/>
              </a:ext>
            </a:extLst>
          </p:cNvPr>
          <p:cNvSpPr/>
          <p:nvPr/>
        </p:nvSpPr>
        <p:spPr>
          <a:xfrm>
            <a:off x="2070675" y="3451872"/>
            <a:ext cx="349521" cy="26494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CD7E412-0762-4898-B639-FA980E1E912C}"/>
              </a:ext>
            </a:extLst>
          </p:cNvPr>
          <p:cNvSpPr/>
          <p:nvPr/>
        </p:nvSpPr>
        <p:spPr>
          <a:xfrm>
            <a:off x="984913" y="4928249"/>
            <a:ext cx="349521" cy="264947"/>
          </a:xfrm>
          <a:prstGeom prst="rect">
            <a:avLst/>
          </a:prstGeom>
          <a:solidFill>
            <a:srgbClr val="CEE4A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5982F73-7B6A-4ABD-BCF6-66D227F38067}"/>
              </a:ext>
            </a:extLst>
          </p:cNvPr>
          <p:cNvSpPr/>
          <p:nvPr/>
        </p:nvSpPr>
        <p:spPr>
          <a:xfrm>
            <a:off x="2065033" y="4941168"/>
            <a:ext cx="349521" cy="264947"/>
          </a:xfrm>
          <a:prstGeom prst="rect">
            <a:avLst/>
          </a:prstGeom>
          <a:solidFill>
            <a:srgbClr val="CEE4A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08D8203-24D1-4BAD-8CD9-D7889A55610F}"/>
              </a:ext>
            </a:extLst>
          </p:cNvPr>
          <p:cNvSpPr/>
          <p:nvPr/>
        </p:nvSpPr>
        <p:spPr>
          <a:xfrm>
            <a:off x="2723624" y="4905164"/>
            <a:ext cx="349521" cy="264947"/>
          </a:xfrm>
          <a:prstGeom prst="rect">
            <a:avLst/>
          </a:prstGeom>
          <a:solidFill>
            <a:srgbClr val="CEE4A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831F7F1-4D8D-4CB2-9715-DE64CA4BB4BD}"/>
              </a:ext>
            </a:extLst>
          </p:cNvPr>
          <p:cNvSpPr/>
          <p:nvPr/>
        </p:nvSpPr>
        <p:spPr>
          <a:xfrm>
            <a:off x="984913" y="4622391"/>
            <a:ext cx="349521" cy="264947"/>
          </a:xfrm>
          <a:prstGeom prst="rect">
            <a:avLst/>
          </a:prstGeom>
          <a:solidFill>
            <a:srgbClr val="C0DEF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950D9C-4EC1-4CC7-A406-2BADB7783D8E}"/>
              </a:ext>
            </a:extLst>
          </p:cNvPr>
          <p:cNvSpPr/>
          <p:nvPr/>
        </p:nvSpPr>
        <p:spPr>
          <a:xfrm>
            <a:off x="2065033" y="4545124"/>
            <a:ext cx="349521" cy="264947"/>
          </a:xfrm>
          <a:prstGeom prst="rect">
            <a:avLst/>
          </a:prstGeom>
          <a:solidFill>
            <a:srgbClr val="C3DFF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0DB82A7-BECA-44CF-A112-65EAE3B256D9}"/>
              </a:ext>
            </a:extLst>
          </p:cNvPr>
          <p:cNvSpPr/>
          <p:nvPr/>
        </p:nvSpPr>
        <p:spPr>
          <a:xfrm>
            <a:off x="984913" y="4256385"/>
            <a:ext cx="349521" cy="264947"/>
          </a:xfrm>
          <a:prstGeom prst="rect">
            <a:avLst/>
          </a:prstGeom>
          <a:solidFill>
            <a:srgbClr val="E4A9B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01384C4-C63D-475E-8ABC-3D45BF591A75}"/>
              </a:ext>
            </a:extLst>
          </p:cNvPr>
          <p:cNvSpPr txBox="1"/>
          <p:nvPr/>
        </p:nvSpPr>
        <p:spPr>
          <a:xfrm>
            <a:off x="1017115" y="4200190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FFCA5F-E875-454A-BB20-F2B800D1945A}"/>
              </a:ext>
            </a:extLst>
          </p:cNvPr>
          <p:cNvSpPr txBox="1"/>
          <p:nvPr/>
        </p:nvSpPr>
        <p:spPr>
          <a:xfrm>
            <a:off x="1017115" y="4545124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1DD4173-A638-4868-A493-3039ED62AFA3}"/>
              </a:ext>
            </a:extLst>
          </p:cNvPr>
          <p:cNvSpPr txBox="1"/>
          <p:nvPr/>
        </p:nvSpPr>
        <p:spPr>
          <a:xfrm>
            <a:off x="2101037" y="4509120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C981AE5-D478-4892-99B5-61DA594B7548}"/>
              </a:ext>
            </a:extLst>
          </p:cNvPr>
          <p:cNvSpPr txBox="1"/>
          <p:nvPr/>
        </p:nvSpPr>
        <p:spPr>
          <a:xfrm>
            <a:off x="1017115" y="4869160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06B4543-03FE-4E86-A785-F7CACC902682}"/>
              </a:ext>
            </a:extLst>
          </p:cNvPr>
          <p:cNvSpPr txBox="1"/>
          <p:nvPr/>
        </p:nvSpPr>
        <p:spPr>
          <a:xfrm>
            <a:off x="2101037" y="4869160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CF76A2C-1D68-4E3A-8B9F-B6FE2D338A66}"/>
              </a:ext>
            </a:extLst>
          </p:cNvPr>
          <p:cNvSpPr/>
          <p:nvPr/>
        </p:nvSpPr>
        <p:spPr>
          <a:xfrm>
            <a:off x="2739228" y="3452085"/>
            <a:ext cx="349521" cy="26494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992F89-DC6B-4D25-B65D-FD0A00A68626}"/>
              </a:ext>
            </a:extLst>
          </p:cNvPr>
          <p:cNvSpPr/>
          <p:nvPr/>
        </p:nvSpPr>
        <p:spPr>
          <a:xfrm>
            <a:off x="3407781" y="3465004"/>
            <a:ext cx="349521" cy="26494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2B6C822-4CB0-4748-97EE-B1D670CB77AB}"/>
              </a:ext>
            </a:extLst>
          </p:cNvPr>
          <p:cNvSpPr txBox="1"/>
          <p:nvPr/>
        </p:nvSpPr>
        <p:spPr>
          <a:xfrm>
            <a:off x="882199" y="2780837"/>
            <a:ext cx="70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자리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E3BA63C-13F5-4C56-B93F-4C15F0B0765D}"/>
              </a:ext>
            </a:extLst>
          </p:cNvPr>
          <p:cNvSpPr txBox="1"/>
          <p:nvPr/>
        </p:nvSpPr>
        <p:spPr>
          <a:xfrm>
            <a:off x="1933793" y="2664454"/>
            <a:ext cx="703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FF59A4E-AC6C-4345-B02C-C33A94595457}"/>
              </a:ext>
            </a:extLst>
          </p:cNvPr>
          <p:cNvSpPr/>
          <p:nvPr/>
        </p:nvSpPr>
        <p:spPr>
          <a:xfrm>
            <a:off x="1007051" y="3451872"/>
            <a:ext cx="349521" cy="26494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ABC50C5-E62F-462A-9F19-4FBD957672CF}"/>
              </a:ext>
            </a:extLst>
          </p:cNvPr>
          <p:cNvSpPr txBox="1"/>
          <p:nvPr/>
        </p:nvSpPr>
        <p:spPr>
          <a:xfrm>
            <a:off x="2589226" y="2664454"/>
            <a:ext cx="703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둘째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자리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9039B4-EFE9-43AE-B8CC-7E2832F7F247}"/>
              </a:ext>
            </a:extLst>
          </p:cNvPr>
          <p:cNvSpPr txBox="1"/>
          <p:nvPr/>
        </p:nvSpPr>
        <p:spPr>
          <a:xfrm>
            <a:off x="3292581" y="2664454"/>
            <a:ext cx="703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셋째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자리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D0616BD-FF5D-43E9-98D7-7193C572BD0B}"/>
              </a:ext>
            </a:extLst>
          </p:cNvPr>
          <p:cNvSpPr/>
          <p:nvPr/>
        </p:nvSpPr>
        <p:spPr>
          <a:xfrm>
            <a:off x="984913" y="5265204"/>
            <a:ext cx="349521" cy="264947"/>
          </a:xfrm>
          <a:prstGeom prst="rect">
            <a:avLst/>
          </a:prstGeom>
          <a:solidFill>
            <a:srgbClr val="FCC79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CC79B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0BC98A9-1E54-4647-AB7C-A6624742498A}"/>
              </a:ext>
            </a:extLst>
          </p:cNvPr>
          <p:cNvSpPr txBox="1"/>
          <p:nvPr/>
        </p:nvSpPr>
        <p:spPr>
          <a:xfrm>
            <a:off x="1017114" y="5204519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20FEFE6-4C25-430D-A3BB-972C43624C9D}"/>
              </a:ext>
            </a:extLst>
          </p:cNvPr>
          <p:cNvSpPr/>
          <p:nvPr/>
        </p:nvSpPr>
        <p:spPr>
          <a:xfrm>
            <a:off x="2064778" y="5265204"/>
            <a:ext cx="349521" cy="264947"/>
          </a:xfrm>
          <a:prstGeom prst="rect">
            <a:avLst/>
          </a:prstGeom>
          <a:solidFill>
            <a:srgbClr val="FCC79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CC79B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67A7C91-0DEC-412D-ABEF-8F1CE02BF044}"/>
              </a:ext>
            </a:extLst>
          </p:cNvPr>
          <p:cNvSpPr/>
          <p:nvPr/>
        </p:nvSpPr>
        <p:spPr>
          <a:xfrm>
            <a:off x="2722301" y="5265204"/>
            <a:ext cx="349521" cy="264947"/>
          </a:xfrm>
          <a:prstGeom prst="rect">
            <a:avLst/>
          </a:prstGeom>
          <a:solidFill>
            <a:srgbClr val="FCC79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CC79B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9337D3F-7618-40B3-9002-55ACF50215E4}"/>
              </a:ext>
            </a:extLst>
          </p:cNvPr>
          <p:cNvSpPr/>
          <p:nvPr/>
        </p:nvSpPr>
        <p:spPr>
          <a:xfrm>
            <a:off x="3371696" y="5265204"/>
            <a:ext cx="349521" cy="264947"/>
          </a:xfrm>
          <a:prstGeom prst="rect">
            <a:avLst/>
          </a:prstGeom>
          <a:solidFill>
            <a:srgbClr val="FCC79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CC79B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    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을 소수로 나타내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7498EBFA-D0D6-4648-B31F-0752D531C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217437"/>
              </p:ext>
            </p:extLst>
          </p:nvPr>
        </p:nvGraphicFramePr>
        <p:xfrm>
          <a:off x="647620" y="905664"/>
          <a:ext cx="504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357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0" name="TextBox 89">
            <a:extLst>
              <a:ext uri="{FF2B5EF4-FFF2-40B4-BE49-F238E27FC236}">
                <a16:creationId xmlns:a16="http://schemas.microsoft.com/office/drawing/2014/main" id="{E06B4543-03FE-4E86-A785-F7CACC902682}"/>
              </a:ext>
            </a:extLst>
          </p:cNvPr>
          <p:cNvSpPr txBox="1"/>
          <p:nvPr/>
        </p:nvSpPr>
        <p:spPr>
          <a:xfrm>
            <a:off x="2814962" y="4869160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0BC98A9-1E54-4647-AB7C-A6624742498A}"/>
              </a:ext>
            </a:extLst>
          </p:cNvPr>
          <p:cNvSpPr txBox="1"/>
          <p:nvPr/>
        </p:nvSpPr>
        <p:spPr>
          <a:xfrm>
            <a:off x="2101036" y="5204519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0BC98A9-1E54-4647-AB7C-A6624742498A}"/>
              </a:ext>
            </a:extLst>
          </p:cNvPr>
          <p:cNvSpPr txBox="1"/>
          <p:nvPr/>
        </p:nvSpPr>
        <p:spPr>
          <a:xfrm>
            <a:off x="2771120" y="5204519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0BC98A9-1E54-4647-AB7C-A6624742498A}"/>
              </a:ext>
            </a:extLst>
          </p:cNvPr>
          <p:cNvSpPr txBox="1"/>
          <p:nvPr/>
        </p:nvSpPr>
        <p:spPr>
          <a:xfrm>
            <a:off x="3431537" y="5204519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F0BFD24-9D6C-41E3-8523-511D3118B8C5}"/>
              </a:ext>
            </a:extLst>
          </p:cNvPr>
          <p:cNvSpPr/>
          <p:nvPr/>
        </p:nvSpPr>
        <p:spPr>
          <a:xfrm>
            <a:off x="97019" y="168771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902608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3_2_09_01.svg ~ 3_2_09_06.svg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6324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정리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학습창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별도 박스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내 텍스트 색상은 빨간색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 저작물 이벤트 그대로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 저작물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초등 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app\resource\contents\lesson03\ops\3\3_1_09.html</a:t>
            </a:r>
          </a:p>
          <a:p>
            <a:pPr marL="171450" indent="-171450">
              <a:spcBef>
                <a:spcPts val="300"/>
              </a:spcBef>
              <a:buFontTx/>
              <a:buChar char="-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버튼 클릭 시 왼쪽 이미지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깜빡이는 클릭 유도 이벤트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왼쪽 이벤트 이후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오른쪽에 손가락 버튼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클릭 시 각각의 이미지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깜빡이는 클릭 유도 이벤트 있음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아래로 흔들리는 이벤트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하단 이미지 순차적으로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왼쪽 이벤트 이후 오른쪽에 손가락 버튼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 나타날 때 색상 박스도 함께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383" y="2926796"/>
            <a:ext cx="931116" cy="93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22" y="2927953"/>
            <a:ext cx="1676234" cy="933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463" y="3364421"/>
            <a:ext cx="77617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1.357</a:t>
            </a:r>
            <a:endParaRPr lang="ko-KR" altLang="en-US" sz="19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177784" y="4164872"/>
            <a:ext cx="2752477" cy="97789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A2C64F0-FC37-443B-8F6F-B3654A9E02A1}"/>
              </a:ext>
            </a:extLst>
          </p:cNvPr>
          <p:cNvSpPr txBox="1"/>
          <p:nvPr/>
        </p:nvSpPr>
        <p:spPr>
          <a:xfrm>
            <a:off x="4123779" y="4149080"/>
            <a:ext cx="28604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1.357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은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spc="-15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en-US" altLang="ko-KR" sz="1900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0.1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,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900" spc="-15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0.01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900" spc="-150" dirty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</a:rPr>
              <a:t>0.001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F0BFD24-9D6C-41E3-8523-511D3118B8C5}"/>
              </a:ext>
            </a:extLst>
          </p:cNvPr>
          <p:cNvSpPr/>
          <p:nvPr/>
        </p:nvSpPr>
        <p:spPr>
          <a:xfrm>
            <a:off x="6667350" y="527026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#9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821" y="3209288"/>
            <a:ext cx="366400" cy="490976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94" y="3238975"/>
            <a:ext cx="366400" cy="490976"/>
          </a:xfrm>
          <a:prstGeom prst="rect">
            <a:avLst/>
          </a:prstGeom>
        </p:spPr>
      </p:pic>
      <p:pic>
        <p:nvPicPr>
          <p:cNvPr id="89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228821" y="3831497"/>
            <a:ext cx="3333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4" y="3246917"/>
            <a:ext cx="366400" cy="490976"/>
          </a:xfrm>
          <a:prstGeom prst="rect">
            <a:avLst/>
          </a:prstGeom>
        </p:spPr>
      </p:pic>
      <p:sp>
        <p:nvSpPr>
          <p:cNvPr id="97" name="타원 96">
            <a:extLst>
              <a:ext uri="{FF2B5EF4-FFF2-40B4-BE49-F238E27FC236}">
                <a16:creationId xmlns:a16="http://schemas.microsoft.com/office/drawing/2014/main" id="{DF0BFD24-9D6C-41E3-8523-511D3118B8C5}"/>
              </a:ext>
            </a:extLst>
          </p:cNvPr>
          <p:cNvSpPr/>
          <p:nvPr/>
        </p:nvSpPr>
        <p:spPr>
          <a:xfrm>
            <a:off x="1975361" y="38497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#7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F0BFD24-9D6C-41E3-8523-511D3118B8C5}"/>
              </a:ext>
            </a:extLst>
          </p:cNvPr>
          <p:cNvSpPr/>
          <p:nvPr/>
        </p:nvSpPr>
        <p:spPr>
          <a:xfrm>
            <a:off x="467487" y="310086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995936" y="2780837"/>
            <a:ext cx="3011193" cy="24957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F0BFD24-9D6C-41E3-8523-511D3118B8C5}"/>
              </a:ext>
            </a:extLst>
          </p:cNvPr>
          <p:cNvSpPr/>
          <p:nvPr/>
        </p:nvSpPr>
        <p:spPr>
          <a:xfrm>
            <a:off x="3847667" y="25289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17C052F2-319C-47DC-8383-3497F972BF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823" y="4491996"/>
            <a:ext cx="366400" cy="490976"/>
          </a:xfrm>
          <a:prstGeom prst="rect">
            <a:avLst/>
          </a:prstGeom>
        </p:spPr>
      </p:pic>
      <p:sp>
        <p:nvSpPr>
          <p:cNvPr id="102" name="타원 101">
            <a:extLst>
              <a:ext uri="{FF2B5EF4-FFF2-40B4-BE49-F238E27FC236}">
                <a16:creationId xmlns:a16="http://schemas.microsoft.com/office/drawing/2014/main" id="{DF0BFD24-9D6C-41E3-8523-511D3118B8C5}"/>
              </a:ext>
            </a:extLst>
          </p:cNvPr>
          <p:cNvSpPr/>
          <p:nvPr/>
        </p:nvSpPr>
        <p:spPr>
          <a:xfrm>
            <a:off x="5100986" y="450776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#8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1336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72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7.628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은 얼마만큼의 수인지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id="{5EFBD2D9-331B-4D2B-B28A-96A59F9E3F22}"/>
              </a:ext>
            </a:extLst>
          </p:cNvPr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은 일의 자리 숫자이고      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을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를 나타냅니다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ECB7B467-12DB-4836-8980-C21A5E53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9F89C5D1-DBF4-4242-92E5-F93032BFC5D1}"/>
              </a:ext>
            </a:extLst>
          </p:cNvPr>
          <p:cNvSpPr/>
          <p:nvPr/>
        </p:nvSpPr>
        <p:spPr bwMode="auto">
          <a:xfrm>
            <a:off x="2919622" y="1730274"/>
            <a:ext cx="741374" cy="3536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7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4">
            <a:extLst>
              <a:ext uri="{FF2B5EF4-FFF2-40B4-BE49-F238E27FC236}">
                <a16:creationId xmlns:a16="http://schemas.microsoft.com/office/drawing/2014/main" id="{349D2281-61BD-4645-AC6F-2807296F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84" y="154852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972607BD-D8D6-489B-8C35-E45E60436F31}"/>
              </a:ext>
            </a:extLst>
          </p:cNvPr>
          <p:cNvGrpSpPr/>
          <p:nvPr/>
        </p:nvGrpSpPr>
        <p:grpSpPr>
          <a:xfrm>
            <a:off x="4752020" y="1124744"/>
            <a:ext cx="2277494" cy="313547"/>
            <a:chOff x="623133" y="5445224"/>
            <a:chExt cx="2277494" cy="31354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55B2056-09F5-425C-82AD-C71D6450F3B5}"/>
                </a:ext>
              </a:extLst>
            </p:cNvPr>
            <p:cNvGrpSpPr/>
            <p:nvPr/>
          </p:nvGrpSpPr>
          <p:grpSpPr>
            <a:xfrm>
              <a:off x="623133" y="5445224"/>
              <a:ext cx="620721" cy="313547"/>
              <a:chOff x="2349675" y="4210757"/>
              <a:chExt cx="620721" cy="31354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A720E52-45CE-4FA7-8636-85C073E8C27E}"/>
                  </a:ext>
                </a:extLst>
              </p:cNvPr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FE7699-8A4D-4635-8FA1-18D34323E8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76233B8-0BB9-4F52-AA89-B5451BCD859A}"/>
                </a:ext>
              </a:extLst>
            </p:cNvPr>
            <p:cNvGrpSpPr/>
            <p:nvPr/>
          </p:nvGrpSpPr>
          <p:grpSpPr>
            <a:xfrm>
              <a:off x="1180727" y="5445224"/>
              <a:ext cx="620721" cy="313547"/>
              <a:chOff x="2349675" y="4210757"/>
              <a:chExt cx="620721" cy="313547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BB2D1FF-5062-46F8-BC7E-54F8AB594134}"/>
                  </a:ext>
                </a:extLst>
              </p:cNvPr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CB2BBA-86FE-479A-B45E-3716FF0482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861ED49-5B6C-4A0D-A46A-6DE711C319F6}"/>
                </a:ext>
              </a:extLst>
            </p:cNvPr>
            <p:cNvGrpSpPr/>
            <p:nvPr/>
          </p:nvGrpSpPr>
          <p:grpSpPr>
            <a:xfrm>
              <a:off x="1730640" y="5445224"/>
              <a:ext cx="620721" cy="313547"/>
              <a:chOff x="2349675" y="4210757"/>
              <a:chExt cx="620721" cy="31354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7C6E9BD-761B-44CF-B0FB-A58A5C65301B}"/>
                  </a:ext>
                </a:extLst>
              </p:cNvPr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C2C74B-F2B8-4492-A82A-7560AC283E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7607154-8411-4666-B968-2323585E6162}"/>
                </a:ext>
              </a:extLst>
            </p:cNvPr>
            <p:cNvGrpSpPr/>
            <p:nvPr/>
          </p:nvGrpSpPr>
          <p:grpSpPr>
            <a:xfrm>
              <a:off x="2279906" y="5445224"/>
              <a:ext cx="620721" cy="313547"/>
              <a:chOff x="2349675" y="4210757"/>
              <a:chExt cx="620721" cy="313547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AF8DE53-789C-4450-A83D-E67FA1C461F1}"/>
                  </a:ext>
                </a:extLst>
              </p:cNvPr>
              <p:cNvSpPr/>
              <p:nvPr/>
            </p:nvSpPr>
            <p:spPr>
              <a:xfrm>
                <a:off x="2394020" y="4268713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678FC55-D343-4BD0-8D37-95EEEE0B4B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9675" y="4210757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</p:grpSp>
      <p:sp>
        <p:nvSpPr>
          <p:cNvPr id="34" name="타원 33"/>
          <p:cNvSpPr/>
          <p:nvPr/>
        </p:nvSpPr>
        <p:spPr>
          <a:xfrm>
            <a:off x="4652780" y="9605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1082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72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7.628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은 얼마만큼의 수인지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id="{5EFBD2D9-331B-4D2B-B28A-96A59F9E3F22}"/>
              </a:ext>
            </a:extLst>
          </p:cNvPr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은 소수 첫째 자리 숫자이고     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을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를 나타냅니다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ECB7B467-12DB-4836-8980-C21A5E53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9F89C5D1-DBF4-4242-92E5-F93032BFC5D1}"/>
              </a:ext>
            </a:extLst>
          </p:cNvPr>
          <p:cNvSpPr/>
          <p:nvPr/>
        </p:nvSpPr>
        <p:spPr bwMode="auto">
          <a:xfrm>
            <a:off x="3410249" y="1716262"/>
            <a:ext cx="741374" cy="3536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0.6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4">
            <a:extLst>
              <a:ext uri="{FF2B5EF4-FFF2-40B4-BE49-F238E27FC236}">
                <a16:creationId xmlns:a16="http://schemas.microsoft.com/office/drawing/2014/main" id="{349D2281-61BD-4645-AC6F-2807296F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14" y="152276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D8787D-75A3-46FE-A34C-2D6FE733F50C}"/>
              </a:ext>
            </a:extLst>
          </p:cNvPr>
          <p:cNvGrpSpPr/>
          <p:nvPr/>
        </p:nvGrpSpPr>
        <p:grpSpPr>
          <a:xfrm>
            <a:off x="4829638" y="1196752"/>
            <a:ext cx="2154630" cy="260415"/>
            <a:chOff x="3894280" y="907935"/>
            <a:chExt cx="2154630" cy="26041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CEB4809-542F-42EA-92DD-C6B43C1E261C}"/>
                </a:ext>
              </a:extLst>
            </p:cNvPr>
            <p:cNvGrpSpPr/>
            <p:nvPr/>
          </p:nvGrpSpPr>
          <p:grpSpPr>
            <a:xfrm>
              <a:off x="4438732" y="908261"/>
              <a:ext cx="521274" cy="258880"/>
              <a:chOff x="3792317" y="345499"/>
              <a:chExt cx="521274" cy="258880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7E5CF20-A11C-421E-BBFC-D7C4C76C03AD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0B86104-1D67-4986-9905-C2DE4FD33D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9B1475A-2BE4-4A9A-942A-7D7DAFF1AE38}"/>
                </a:ext>
              </a:extLst>
            </p:cNvPr>
            <p:cNvGrpSpPr/>
            <p:nvPr/>
          </p:nvGrpSpPr>
          <p:grpSpPr>
            <a:xfrm>
              <a:off x="4983184" y="909929"/>
              <a:ext cx="521274" cy="255591"/>
              <a:chOff x="4338619" y="347167"/>
              <a:chExt cx="521274" cy="255591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BB80B1FA-B45B-40FB-8944-B0DDF390BB84}"/>
                  </a:ext>
                </a:extLst>
              </p:cNvPr>
              <p:cNvSpPr/>
              <p:nvPr/>
            </p:nvSpPr>
            <p:spPr>
              <a:xfrm>
                <a:off x="4338619" y="34716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B5BB342-464B-43DC-B61E-E6EF8987C5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3723" y="350355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130F511-A175-46B0-891F-70F07714369E}"/>
                </a:ext>
              </a:extLst>
            </p:cNvPr>
            <p:cNvGrpSpPr/>
            <p:nvPr/>
          </p:nvGrpSpPr>
          <p:grpSpPr>
            <a:xfrm>
              <a:off x="5527636" y="908720"/>
              <a:ext cx="521274" cy="255591"/>
              <a:chOff x="4887332" y="345958"/>
              <a:chExt cx="521274" cy="255591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9A06EDA1-C6B0-457D-864C-FFDF3E7BA0AC}"/>
                  </a:ext>
                </a:extLst>
              </p:cNvPr>
              <p:cNvSpPr/>
              <p:nvPr/>
            </p:nvSpPr>
            <p:spPr>
              <a:xfrm>
                <a:off x="4887332" y="34595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AC95C61-E1B1-492A-8DA8-9728D306F1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6712" y="35002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D0B1E0E-10E8-41F3-BC5D-FF303B7C277F}"/>
                </a:ext>
              </a:extLst>
            </p:cNvPr>
            <p:cNvGrpSpPr/>
            <p:nvPr/>
          </p:nvGrpSpPr>
          <p:grpSpPr>
            <a:xfrm>
              <a:off x="3894280" y="907935"/>
              <a:ext cx="521274" cy="260415"/>
              <a:chOff x="3240719" y="345173"/>
              <a:chExt cx="521274" cy="260415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B43FD06-CE27-464A-8613-0477CD1E1DEA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F0C82C-E239-4882-B20F-AE52EB506B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5553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72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7.628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은 얼마만큼의 수인지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id="{5EFBD2D9-331B-4D2B-B28A-96A59F9E3F22}"/>
              </a:ext>
            </a:extLst>
          </p:cNvPr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소수 둘째 자리 숫자이고     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을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를 나타냅니다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ECB7B467-12DB-4836-8980-C21A5E53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9F89C5D1-DBF4-4242-92E5-F93032BFC5D1}"/>
              </a:ext>
            </a:extLst>
          </p:cNvPr>
          <p:cNvSpPr/>
          <p:nvPr/>
        </p:nvSpPr>
        <p:spPr bwMode="auto">
          <a:xfrm>
            <a:off x="3410249" y="1716262"/>
            <a:ext cx="741374" cy="3536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0.02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4">
            <a:extLst>
              <a:ext uri="{FF2B5EF4-FFF2-40B4-BE49-F238E27FC236}">
                <a16:creationId xmlns:a16="http://schemas.microsoft.com/office/drawing/2014/main" id="{349D2281-61BD-4645-AC6F-2807296F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14" y="152276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501DF45-CA0D-4E04-85ED-4EF7833ED852}"/>
              </a:ext>
            </a:extLst>
          </p:cNvPr>
          <p:cNvGrpSpPr/>
          <p:nvPr/>
        </p:nvGrpSpPr>
        <p:grpSpPr>
          <a:xfrm>
            <a:off x="4819076" y="1196752"/>
            <a:ext cx="2154630" cy="260415"/>
            <a:chOff x="3894280" y="1412776"/>
            <a:chExt cx="2154630" cy="26041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5CB8047-280F-4EAE-8980-4E749FA27FC6}"/>
                </a:ext>
              </a:extLst>
            </p:cNvPr>
            <p:cNvGrpSpPr/>
            <p:nvPr/>
          </p:nvGrpSpPr>
          <p:grpSpPr>
            <a:xfrm>
              <a:off x="4438732" y="1413102"/>
              <a:ext cx="521274" cy="258880"/>
              <a:chOff x="3792317" y="345499"/>
              <a:chExt cx="521274" cy="258880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CCFF592-4E0D-4EC0-8351-F1B55C9040F1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C9315D3-6593-4D92-B91C-0816C71AFB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04A0DE2-C847-45EC-940D-F92F81FEE87E}"/>
                </a:ext>
              </a:extLst>
            </p:cNvPr>
            <p:cNvGrpSpPr/>
            <p:nvPr/>
          </p:nvGrpSpPr>
          <p:grpSpPr>
            <a:xfrm>
              <a:off x="4983184" y="1414770"/>
              <a:ext cx="521274" cy="255591"/>
              <a:chOff x="4338619" y="347167"/>
              <a:chExt cx="521274" cy="255591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9D6924F-A400-4FBC-9093-D9DA19038CDE}"/>
                  </a:ext>
                </a:extLst>
              </p:cNvPr>
              <p:cNvSpPr/>
              <p:nvPr/>
            </p:nvSpPr>
            <p:spPr>
              <a:xfrm>
                <a:off x="4338619" y="347167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B441EF-3E67-454F-9229-D1F0B17413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3723" y="350355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937B88-9FD5-4859-B519-93D4C58C3011}"/>
                </a:ext>
              </a:extLst>
            </p:cNvPr>
            <p:cNvGrpSpPr/>
            <p:nvPr/>
          </p:nvGrpSpPr>
          <p:grpSpPr>
            <a:xfrm>
              <a:off x="5527636" y="1413561"/>
              <a:ext cx="521274" cy="255591"/>
              <a:chOff x="4887332" y="345958"/>
              <a:chExt cx="521274" cy="255591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D299ABA-8FFE-4131-9EA6-F713ADDB6EF2}"/>
                  </a:ext>
                </a:extLst>
              </p:cNvPr>
              <p:cNvSpPr/>
              <p:nvPr/>
            </p:nvSpPr>
            <p:spPr>
              <a:xfrm>
                <a:off x="4887332" y="34595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4C8DE8-5C9A-4C5A-9903-C9831F6A24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6712" y="35002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2410DB7-A0B6-471D-900C-80A9E8F1CC38}"/>
                </a:ext>
              </a:extLst>
            </p:cNvPr>
            <p:cNvGrpSpPr/>
            <p:nvPr/>
          </p:nvGrpSpPr>
          <p:grpSpPr>
            <a:xfrm>
              <a:off x="3894280" y="1412776"/>
              <a:ext cx="521274" cy="260415"/>
              <a:chOff x="3240719" y="345173"/>
              <a:chExt cx="521274" cy="260415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A0DB020-07C7-4C0A-A375-DF84E74562CD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82B859-EBCE-4B5C-86B3-1D121821FB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9657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572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7.628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은 얼마만큼의 수인지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id="{5EFBD2D9-331B-4D2B-B28A-96A59F9E3F22}"/>
              </a:ext>
            </a:extLst>
          </p:cNvPr>
          <p:cNvSpPr txBox="1"/>
          <p:nvPr/>
        </p:nvSpPr>
        <p:spPr>
          <a:xfrm>
            <a:off x="389043" y="1700808"/>
            <a:ext cx="658732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은 소수 셋째 자리 숫자이고       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을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를 나타냅니다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ECB7B467-12DB-4836-8980-C21A5E53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9F89C5D1-DBF4-4242-92E5-F93032BFC5D1}"/>
              </a:ext>
            </a:extLst>
          </p:cNvPr>
          <p:cNvSpPr/>
          <p:nvPr/>
        </p:nvSpPr>
        <p:spPr bwMode="auto">
          <a:xfrm>
            <a:off x="3410249" y="1716261"/>
            <a:ext cx="874188" cy="38472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0.008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4">
            <a:extLst>
              <a:ext uri="{FF2B5EF4-FFF2-40B4-BE49-F238E27FC236}">
                <a16:creationId xmlns:a16="http://schemas.microsoft.com/office/drawing/2014/main" id="{349D2281-61BD-4645-AC6F-2807296F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798" y="1511069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EFF08B2C-DFA8-4392-869D-4DC79E10B9D6}"/>
              </a:ext>
            </a:extLst>
          </p:cNvPr>
          <p:cNvGrpSpPr/>
          <p:nvPr/>
        </p:nvGrpSpPr>
        <p:grpSpPr>
          <a:xfrm>
            <a:off x="4828808" y="1196752"/>
            <a:ext cx="2154630" cy="260415"/>
            <a:chOff x="3894280" y="2060063"/>
            <a:chExt cx="2154630" cy="26041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A7F1B34-DB06-45E1-9852-F61E61D23487}"/>
                </a:ext>
              </a:extLst>
            </p:cNvPr>
            <p:cNvGrpSpPr/>
            <p:nvPr/>
          </p:nvGrpSpPr>
          <p:grpSpPr>
            <a:xfrm>
              <a:off x="4438732" y="2060389"/>
              <a:ext cx="521274" cy="258880"/>
              <a:chOff x="3792317" y="345499"/>
              <a:chExt cx="521274" cy="258880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2F0B787-13C8-4AFE-95A7-6B4DE98DF90C}"/>
                  </a:ext>
                </a:extLst>
              </p:cNvPr>
              <p:cNvSpPr/>
              <p:nvPr/>
            </p:nvSpPr>
            <p:spPr>
              <a:xfrm>
                <a:off x="3792317" y="348788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1E1AE2-5B50-4627-A666-48BBDF7A80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1196" y="34549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132F1B6-4C14-4086-9D10-46CCB02A7E2A}"/>
                </a:ext>
              </a:extLst>
            </p:cNvPr>
            <p:cNvGrpSpPr/>
            <p:nvPr/>
          </p:nvGrpSpPr>
          <p:grpSpPr>
            <a:xfrm>
              <a:off x="4983184" y="2062057"/>
              <a:ext cx="521274" cy="255591"/>
              <a:chOff x="4338619" y="347167"/>
              <a:chExt cx="521274" cy="255591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0EBB81EF-49DB-4AFD-A57D-052D2EBD4146}"/>
                  </a:ext>
                </a:extLst>
              </p:cNvPr>
              <p:cNvSpPr/>
              <p:nvPr/>
            </p:nvSpPr>
            <p:spPr>
              <a:xfrm>
                <a:off x="4338619" y="34716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F88933-6545-4D2F-8831-BBDDB5B4E8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3723" y="350355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8DD4411-D504-4976-9444-272E7E7C0527}"/>
                </a:ext>
              </a:extLst>
            </p:cNvPr>
            <p:cNvGrpSpPr/>
            <p:nvPr/>
          </p:nvGrpSpPr>
          <p:grpSpPr>
            <a:xfrm>
              <a:off x="5527636" y="2060848"/>
              <a:ext cx="521274" cy="255591"/>
              <a:chOff x="4887332" y="345958"/>
              <a:chExt cx="521274" cy="255591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9E5746B-0FCB-43C9-BC30-19A7EADB186C}"/>
                  </a:ext>
                </a:extLst>
              </p:cNvPr>
              <p:cNvSpPr/>
              <p:nvPr/>
            </p:nvSpPr>
            <p:spPr>
              <a:xfrm>
                <a:off x="4887332" y="345958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04F84D-4168-4951-841C-7A241F7D6A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6712" y="350029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41A33B3-F2B3-4B81-8529-AC0B83A28031}"/>
                </a:ext>
              </a:extLst>
            </p:cNvPr>
            <p:cNvGrpSpPr/>
            <p:nvPr/>
          </p:nvGrpSpPr>
          <p:grpSpPr>
            <a:xfrm>
              <a:off x="3894280" y="2060063"/>
              <a:ext cx="521274" cy="260415"/>
              <a:chOff x="3240719" y="345173"/>
              <a:chExt cx="521274" cy="260415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520DC26-53B6-4835-AFEA-0312C600BF33}"/>
                  </a:ext>
                </a:extLst>
              </p:cNvPr>
              <p:cNvSpPr/>
              <p:nvPr/>
            </p:nvSpPr>
            <p:spPr>
              <a:xfrm>
                <a:off x="3240719" y="349997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040F9C-BAD9-49CD-8DE0-D9AD0D2A0B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70099" y="345173"/>
                <a:ext cx="462514" cy="221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3285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" y="1466700"/>
            <a:ext cx="6911052" cy="3798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572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 안에 알맞은 수를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써넣어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영역은 각 이미지 내 전체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028877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3_2_11_01.png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_206_1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Picture 3">
            <a:extLst>
              <a:ext uri="{FF2B5EF4-FFF2-40B4-BE49-F238E27FC236}">
                <a16:creationId xmlns:a16="http://schemas.microsoft.com/office/drawing/2014/main" id="{FBDDD7BD-7258-43CB-AE47-6EFFD88C2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88" y="1030029"/>
            <a:ext cx="307542" cy="3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25A4F33-94D0-455A-AE99-2C0B77CD5BAF}"/>
              </a:ext>
            </a:extLst>
          </p:cNvPr>
          <p:cNvSpPr txBox="1"/>
          <p:nvPr/>
        </p:nvSpPr>
        <p:spPr>
          <a:xfrm>
            <a:off x="2951820" y="2996952"/>
            <a:ext cx="9163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0.438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D0CF77-B5A1-4280-AF39-F400C52A39B4}"/>
              </a:ext>
            </a:extLst>
          </p:cNvPr>
          <p:cNvSpPr txBox="1"/>
          <p:nvPr/>
        </p:nvSpPr>
        <p:spPr>
          <a:xfrm>
            <a:off x="1393137" y="2204864"/>
            <a:ext cx="1605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0.001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만큼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작은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EBC4B2-090C-4F6F-B804-2E6414AFEC5B}"/>
              </a:ext>
            </a:extLst>
          </p:cNvPr>
          <p:cNvSpPr txBox="1"/>
          <p:nvPr/>
        </p:nvSpPr>
        <p:spPr>
          <a:xfrm>
            <a:off x="3665132" y="1628800"/>
            <a:ext cx="1451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0.001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만큼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큰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D64CB6-DB1D-43D8-BE1E-2826BB5B9F07}"/>
              </a:ext>
            </a:extLst>
          </p:cNvPr>
          <p:cNvSpPr txBox="1"/>
          <p:nvPr/>
        </p:nvSpPr>
        <p:spPr>
          <a:xfrm>
            <a:off x="4200156" y="2996952"/>
            <a:ext cx="1451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0.01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만큼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큰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C3A7C7B-1B8C-46F5-B78B-058827D74186}"/>
              </a:ext>
            </a:extLst>
          </p:cNvPr>
          <p:cNvSpPr txBox="1"/>
          <p:nvPr/>
        </p:nvSpPr>
        <p:spPr>
          <a:xfrm>
            <a:off x="1259632" y="3068960"/>
            <a:ext cx="1451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0.01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만큼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작은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CEA62F-3F8E-4CF5-806E-E8E66BE5FF9B}"/>
              </a:ext>
            </a:extLst>
          </p:cNvPr>
          <p:cNvSpPr txBox="1"/>
          <p:nvPr/>
        </p:nvSpPr>
        <p:spPr>
          <a:xfrm>
            <a:off x="1799692" y="4197115"/>
            <a:ext cx="1451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0.1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만큼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작은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079C02-B76E-417C-A52B-1D57C37F6A24}"/>
              </a:ext>
            </a:extLst>
          </p:cNvPr>
          <p:cNvSpPr txBox="1"/>
          <p:nvPr/>
        </p:nvSpPr>
        <p:spPr>
          <a:xfrm>
            <a:off x="3624092" y="4437112"/>
            <a:ext cx="1451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0.1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만큼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큰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</a:p>
        </p:txBody>
      </p:sp>
      <p:pic>
        <p:nvPicPr>
          <p:cNvPr id="59" name="Picture 4">
            <a:extLst>
              <a:ext uri="{FF2B5EF4-FFF2-40B4-BE49-F238E27FC236}">
                <a16:creationId xmlns:a16="http://schemas.microsoft.com/office/drawing/2014/main" id="{3EF31030-0385-4846-B171-303493099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71" y="149993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4">
            <a:extLst>
              <a:ext uri="{FF2B5EF4-FFF2-40B4-BE49-F238E27FC236}">
                <a16:creationId xmlns:a16="http://schemas.microsoft.com/office/drawing/2014/main" id="{B215D8B0-DCAE-452B-8D46-84BACA27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129" y="172830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4">
            <a:extLst>
              <a:ext uri="{FF2B5EF4-FFF2-40B4-BE49-F238E27FC236}">
                <a16:creationId xmlns:a16="http://schemas.microsoft.com/office/drawing/2014/main" id="{7DF9628F-E113-411F-9428-622BF9E94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521" y="2631217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4">
            <a:extLst>
              <a:ext uri="{FF2B5EF4-FFF2-40B4-BE49-F238E27FC236}">
                <a16:creationId xmlns:a16="http://schemas.microsoft.com/office/drawing/2014/main" id="{BDA2EE54-A6D3-42B9-B1AE-889D9886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045" y="454208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4">
            <a:extLst>
              <a:ext uri="{FF2B5EF4-FFF2-40B4-BE49-F238E27FC236}">
                <a16:creationId xmlns:a16="http://schemas.microsoft.com/office/drawing/2014/main" id="{50157DFC-273B-4CEF-8ABB-2B28E6994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60" y="413622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4">
            <a:extLst>
              <a:ext uri="{FF2B5EF4-FFF2-40B4-BE49-F238E27FC236}">
                <a16:creationId xmlns:a16="http://schemas.microsoft.com/office/drawing/2014/main" id="{6505AC87-2D55-431E-893E-36AFAD5FA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7" y="294295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89561" y="1612613"/>
            <a:ext cx="81304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0.437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15141" y="1664802"/>
            <a:ext cx="81304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0.439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7658" y="3096978"/>
            <a:ext cx="81304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0.438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697478" y="2567717"/>
            <a:ext cx="81304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0.448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19572" y="4329100"/>
            <a:ext cx="81304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0.338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73002" y="4489502"/>
            <a:ext cx="81304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0.538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977824" y="153005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016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62" y="1736812"/>
            <a:ext cx="314325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790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80728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샛별이가 설명하고 있는 소수를 쓰고 읽은 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수직선에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[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혼자서도척척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색상 박스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읽기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쓰기 약물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572637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3_2_13_01.png </a:t>
                      </a: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_207_1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2">
            <a:extLst>
              <a:ext uri="{FF2B5EF4-FFF2-40B4-BE49-F238E27FC236}">
                <a16:creationId xmlns:a16="http://schemas.microsoft.com/office/drawing/2014/main" id="{1489154D-C533-40CA-95DD-93B48B73A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4150287"/>
            <a:ext cx="674227" cy="381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3">
            <a:extLst>
              <a:ext uri="{FF2B5EF4-FFF2-40B4-BE49-F238E27FC236}">
                <a16:creationId xmlns:a16="http://schemas.microsoft.com/office/drawing/2014/main" id="{DC6D06A9-9128-445C-BF46-F1FBEF8AC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4671227"/>
            <a:ext cx="674227" cy="38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0DAEE01B-7464-4066-861E-5FF274F5B900}"/>
              </a:ext>
            </a:extLst>
          </p:cNvPr>
          <p:cNvSpPr/>
          <p:nvPr/>
        </p:nvSpPr>
        <p:spPr bwMode="auto">
          <a:xfrm>
            <a:off x="3173601" y="4138248"/>
            <a:ext cx="874188" cy="38472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3.734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0" name="Picture 4">
            <a:extLst>
              <a:ext uri="{FF2B5EF4-FFF2-40B4-BE49-F238E27FC236}">
                <a16:creationId xmlns:a16="http://schemas.microsoft.com/office/drawing/2014/main" id="{E869FD96-51DF-424F-B5AD-E82F860A7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150" y="393305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6111FEDF-FDA4-4258-A1FA-8DCEB2539071}"/>
              </a:ext>
            </a:extLst>
          </p:cNvPr>
          <p:cNvSpPr/>
          <p:nvPr/>
        </p:nvSpPr>
        <p:spPr bwMode="auto">
          <a:xfrm>
            <a:off x="3173600" y="4675630"/>
            <a:ext cx="1583401" cy="38472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normalizeH="0" baseline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삼 점 </a:t>
            </a:r>
            <a:r>
              <a:rPr kumimoji="1" lang="ko-KR" altLang="en-US" sz="1900" b="1" i="0" u="none" strike="noStrike" cap="none" normalizeH="0" baseline="0" dirty="0" err="1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칠삼사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2" name="Picture 4">
            <a:extLst>
              <a:ext uri="{FF2B5EF4-FFF2-40B4-BE49-F238E27FC236}">
                <a16:creationId xmlns:a16="http://schemas.microsoft.com/office/drawing/2014/main" id="{D93FF48B-8713-44FB-B017-153FE8870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30" y="450365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모서리가 둥근 직사각형 33">
            <a:extLst>
              <a:ext uri="{FF2B5EF4-FFF2-40B4-BE49-F238E27FC236}">
                <a16:creationId xmlns:a16="http://schemas.microsoft.com/office/drawing/2014/main" id="{D93F07E4-287E-478E-9DE1-84218BA88F5D}"/>
              </a:ext>
            </a:extLst>
          </p:cNvPr>
          <p:cNvSpPr/>
          <p:nvPr/>
        </p:nvSpPr>
        <p:spPr>
          <a:xfrm>
            <a:off x="143508" y="3501008"/>
            <a:ext cx="752437" cy="36646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샛별</a:t>
            </a: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66E0FF8C-D07E-4EC5-BFE7-CC7B35407C7D}"/>
              </a:ext>
            </a:extLst>
          </p:cNvPr>
          <p:cNvSpPr/>
          <p:nvPr/>
        </p:nvSpPr>
        <p:spPr>
          <a:xfrm>
            <a:off x="6623652" y="50663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5FBAC3C1-8A8C-4140-BA40-F425C5F18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85" y="980728"/>
            <a:ext cx="477987" cy="384721"/>
          </a:xfrm>
          <a:prstGeom prst="rect">
            <a:avLst/>
          </a:prstGeom>
        </p:spPr>
      </p:pic>
      <p:sp>
        <p:nvSpPr>
          <p:cNvPr id="94" name="타원 93">
            <a:extLst>
              <a:ext uri="{FF2B5EF4-FFF2-40B4-BE49-F238E27FC236}">
                <a16:creationId xmlns:a16="http://schemas.microsoft.com/office/drawing/2014/main" id="{240808CA-8C51-4CA2-B905-68BF8A9856AC}"/>
              </a:ext>
            </a:extLst>
          </p:cNvPr>
          <p:cNvSpPr/>
          <p:nvPr/>
        </p:nvSpPr>
        <p:spPr>
          <a:xfrm>
            <a:off x="94108" y="32089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-217630" y="8232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3625344" y="1771524"/>
            <a:ext cx="3178904" cy="151346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715C9E-0590-49B4-B686-6D8101C02AE8}"/>
              </a:ext>
            </a:extLst>
          </p:cNvPr>
          <p:cNvSpPr txBox="1"/>
          <p:nvPr/>
        </p:nvSpPr>
        <p:spPr>
          <a:xfrm>
            <a:off x="3730934" y="1791886"/>
            <a:ext cx="307331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일의 자리 숫자가 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3,</a:t>
            </a:r>
          </a:p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소수 첫째 자리 숫자가 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7,</a:t>
            </a:r>
          </a:p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소수 둘째 자리 숫자가 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3,</a:t>
            </a:r>
          </a:p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소수 셋째 자리 숫자가 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endParaRPr lang="en-US" altLang="ko-KR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소수입니다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이등변 삼각형 40"/>
          <p:cNvSpPr/>
          <p:nvPr/>
        </p:nvSpPr>
        <p:spPr>
          <a:xfrm rot="5400000" flipV="1">
            <a:off x="3478225" y="2162420"/>
            <a:ext cx="90011" cy="204227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2775453" y="5265204"/>
            <a:ext cx="1595920" cy="256563"/>
            <a:chOff x="319554" y="1245924"/>
            <a:chExt cx="2636592" cy="423864"/>
          </a:xfrm>
        </p:grpSpPr>
        <p:pic>
          <p:nvPicPr>
            <p:cNvPr id="45" name="Picture 1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8" name="Picture 1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1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1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240808CA-8C51-4CA2-B905-68BF8A9856AC}"/>
              </a:ext>
            </a:extLst>
          </p:cNvPr>
          <p:cNvSpPr/>
          <p:nvPr/>
        </p:nvSpPr>
        <p:spPr>
          <a:xfrm>
            <a:off x="3328806" y="17368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40808CA-8C51-4CA2-B905-68BF8A9856AC}"/>
              </a:ext>
            </a:extLst>
          </p:cNvPr>
          <p:cNvSpPr/>
          <p:nvPr/>
        </p:nvSpPr>
        <p:spPr>
          <a:xfrm>
            <a:off x="2060018" y="41280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40808CA-8C51-4CA2-B905-68BF8A9856AC}"/>
              </a:ext>
            </a:extLst>
          </p:cNvPr>
          <p:cNvSpPr/>
          <p:nvPr/>
        </p:nvSpPr>
        <p:spPr>
          <a:xfrm>
            <a:off x="2478915" y="522101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655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62" y="1736812"/>
            <a:ext cx="314325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790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80728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샛별이가 설명하고 있는 소수를 쓰고 읽은 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수직선에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약물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수직선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전자저작물과 기능 동일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 저작물 기능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\app\resource\contents\lesson03\ops\3\ 3_2_13.html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293152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3_2_13_01.png / 3_2_13_02.svg / 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 내 텍스트는 지우고 새로 써주세요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_207_1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모서리가 둥근 직사각형 33">
            <a:extLst>
              <a:ext uri="{FF2B5EF4-FFF2-40B4-BE49-F238E27FC236}">
                <a16:creationId xmlns:a16="http://schemas.microsoft.com/office/drawing/2014/main" id="{D93F07E4-287E-478E-9DE1-84218BA88F5D}"/>
              </a:ext>
            </a:extLst>
          </p:cNvPr>
          <p:cNvSpPr/>
          <p:nvPr/>
        </p:nvSpPr>
        <p:spPr>
          <a:xfrm>
            <a:off x="143508" y="3501008"/>
            <a:ext cx="752437" cy="36646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샛별</a:t>
            </a: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66E0FF8C-D07E-4EC5-BFE7-CC7B35407C7D}"/>
              </a:ext>
            </a:extLst>
          </p:cNvPr>
          <p:cNvSpPr/>
          <p:nvPr/>
        </p:nvSpPr>
        <p:spPr>
          <a:xfrm>
            <a:off x="6623652" y="50663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5FBAC3C1-8A8C-4140-BA40-F425C5F18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5" y="980728"/>
            <a:ext cx="477987" cy="384721"/>
          </a:xfrm>
          <a:prstGeom prst="rect">
            <a:avLst/>
          </a:prstGeom>
        </p:spPr>
      </p:pic>
      <p:sp>
        <p:nvSpPr>
          <p:cNvPr id="38" name="모서리가 둥근 직사각형 37"/>
          <p:cNvSpPr/>
          <p:nvPr/>
        </p:nvSpPr>
        <p:spPr>
          <a:xfrm>
            <a:off x="3625344" y="1771524"/>
            <a:ext cx="3178904" cy="151346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715C9E-0590-49B4-B686-6D8101C02AE8}"/>
              </a:ext>
            </a:extLst>
          </p:cNvPr>
          <p:cNvSpPr txBox="1"/>
          <p:nvPr/>
        </p:nvSpPr>
        <p:spPr>
          <a:xfrm>
            <a:off x="3730934" y="1791886"/>
            <a:ext cx="307331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일의 자리 숫자가 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3,</a:t>
            </a:r>
          </a:p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소수 첫째 자리 숫자가 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7,</a:t>
            </a:r>
          </a:p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소수 둘째 자리 숫자가 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3,</a:t>
            </a:r>
          </a:p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소수 셋째 자리 숫자가 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endParaRPr lang="en-US" altLang="ko-KR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소수입니다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이등변 삼각형 40"/>
          <p:cNvSpPr/>
          <p:nvPr/>
        </p:nvSpPr>
        <p:spPr>
          <a:xfrm rot="5400000" flipV="1">
            <a:off x="3478225" y="2162420"/>
            <a:ext cx="90011" cy="204227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2775600" y="5266800"/>
            <a:ext cx="1595920" cy="256563"/>
            <a:chOff x="5778748" y="2095482"/>
            <a:chExt cx="1595920" cy="256563"/>
          </a:xfrm>
        </p:grpSpPr>
        <p:grpSp>
          <p:nvGrpSpPr>
            <p:cNvPr id="31" name="그룹 30"/>
            <p:cNvGrpSpPr/>
            <p:nvPr/>
          </p:nvGrpSpPr>
          <p:grpSpPr>
            <a:xfrm>
              <a:off x="5778748" y="2095482"/>
              <a:ext cx="1595920" cy="256563"/>
              <a:chOff x="319554" y="1245924"/>
              <a:chExt cx="2636592" cy="423864"/>
            </a:xfrm>
          </p:grpSpPr>
          <p:pic>
            <p:nvPicPr>
              <p:cNvPr id="34" name="Picture 1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554" y="1245924"/>
                <a:ext cx="409575" cy="4000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5" name="Picture 1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6193" y="1312601"/>
                <a:ext cx="8001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6" name="Picture 14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7046" y="1260213"/>
                <a:ext cx="419100" cy="4095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32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7200" y="2134800"/>
              <a:ext cx="472767" cy="1787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4800" y="2138400"/>
              <a:ext cx="484298" cy="184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30486" y="4149080"/>
            <a:ext cx="6490927" cy="41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32550" y="4617132"/>
            <a:ext cx="6415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3.73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28084" y="4617132"/>
            <a:ext cx="6415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3.74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94DCE44-29C7-4011-9A8F-5D885A128897}"/>
              </a:ext>
            </a:extLst>
          </p:cNvPr>
          <p:cNvSpPr/>
          <p:nvPr/>
        </p:nvSpPr>
        <p:spPr bwMode="auto">
          <a:xfrm>
            <a:off x="2679380" y="4911554"/>
            <a:ext cx="913011" cy="3536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3.734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6E0FF8C-D07E-4EC5-BFE7-CC7B35407C7D}"/>
              </a:ext>
            </a:extLst>
          </p:cNvPr>
          <p:cNvSpPr/>
          <p:nvPr/>
        </p:nvSpPr>
        <p:spPr>
          <a:xfrm>
            <a:off x="49462" y="413205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D573A02-6ED1-49AB-B34E-E558ED982C25}"/>
              </a:ext>
            </a:extLst>
          </p:cNvPr>
          <p:cNvGrpSpPr/>
          <p:nvPr/>
        </p:nvGrpSpPr>
        <p:grpSpPr>
          <a:xfrm>
            <a:off x="5181144" y="3621464"/>
            <a:ext cx="1623104" cy="246012"/>
            <a:chOff x="5220072" y="1768961"/>
            <a:chExt cx="1623104" cy="246012"/>
          </a:xfrm>
        </p:grpSpPr>
        <p:sp>
          <p:nvSpPr>
            <p:cNvPr id="57" name="모서리가 둥근 직사각형 8">
              <a:extLst>
                <a:ext uri="{FF2B5EF4-FFF2-40B4-BE49-F238E27FC236}">
                  <a16:creationId xmlns:a16="http://schemas.microsoft.com/office/drawing/2014/main" id="{6FE216EF-254D-4D0D-8FF6-F7EEBCE7B8A7}"/>
                </a:ext>
              </a:extLst>
            </p:cNvPr>
            <p:cNvSpPr/>
            <p:nvPr/>
          </p:nvSpPr>
          <p:spPr>
            <a:xfrm>
              <a:off x="5220072" y="1768961"/>
              <a:ext cx="1623104" cy="246012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수직선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클릭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하세요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1828305-B741-4500-B78F-372A5197BC18}"/>
                </a:ext>
              </a:extLst>
            </p:cNvPr>
            <p:cNvSpPr/>
            <p:nvPr/>
          </p:nvSpPr>
          <p:spPr>
            <a:xfrm>
              <a:off x="5306631" y="1786560"/>
              <a:ext cx="165469" cy="177923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59" name="타원 58">
            <a:extLst>
              <a:ext uri="{FF2B5EF4-FFF2-40B4-BE49-F238E27FC236}">
                <a16:creationId xmlns:a16="http://schemas.microsoft.com/office/drawing/2014/main" id="{66E0FF8C-D07E-4EC5-BFE7-CC7B35407C7D}"/>
              </a:ext>
            </a:extLst>
          </p:cNvPr>
          <p:cNvSpPr/>
          <p:nvPr/>
        </p:nvSpPr>
        <p:spPr>
          <a:xfrm>
            <a:off x="4866351" y="35984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2" name="직선 화살표 연결선 41"/>
          <p:cNvCxnSpPr/>
          <p:nvPr/>
        </p:nvCxnSpPr>
        <p:spPr bwMode="auto">
          <a:xfrm flipV="1">
            <a:off x="3146247" y="4552180"/>
            <a:ext cx="0" cy="359374"/>
          </a:xfrm>
          <a:prstGeom prst="straightConnector1">
            <a:avLst/>
          </a:prstGeom>
          <a:noFill/>
          <a:ln w="12700" cap="flat" cmpd="sng" algn="ctr">
            <a:solidFill>
              <a:srgbClr val="00A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99427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DB3B8E-29FB-4DC9-B63A-8A6039C0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7" y="908720"/>
            <a:ext cx="6924993" cy="4728398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506865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3_2_1_ani.mp4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초등 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app\resource\contents\lesson03\ops\3\media\mp4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9275" y="912320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모눈종이 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나누기</a:t>
            </a:r>
          </a:p>
        </p:txBody>
      </p:sp>
      <p:sp>
        <p:nvSpPr>
          <p:cNvPr id="23" name="타원 22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읽기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쓰기 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8B672E-DCAA-49D7-AF63-5BAEFAC5E768}"/>
              </a:ext>
            </a:extLst>
          </p:cNvPr>
          <p:cNvSpPr txBox="1"/>
          <p:nvPr/>
        </p:nvSpPr>
        <p:spPr>
          <a:xfrm>
            <a:off x="389042" y="1340768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900" b="1" spc="-15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소수 세 자리 </a:t>
            </a:r>
            <a:r>
              <a:rPr lang="ko-KR" altLang="en-US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 알아보기</a:t>
            </a:r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900" b="1" spc="-150" dirty="0">
              <a:solidFill>
                <a:schemeClr val="accent6">
                  <a:lumMod val="40000"/>
                  <a:lumOff val="6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15646BC-9125-4221-9210-8A92803DE369}"/>
              </a:ext>
            </a:extLst>
          </p:cNvPr>
          <p:cNvSpPr/>
          <p:nvPr/>
        </p:nvSpPr>
        <p:spPr>
          <a:xfrm>
            <a:off x="418546" y="1844824"/>
            <a:ext cx="6817750" cy="50193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분수 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63B7CE6-6B17-4724-9D51-CB8B20AD697C}"/>
              </a:ext>
            </a:extLst>
          </p:cNvPr>
          <p:cNvSpPr/>
          <p:nvPr/>
        </p:nvSpPr>
        <p:spPr bwMode="auto">
          <a:xfrm>
            <a:off x="3302807" y="2000561"/>
            <a:ext cx="872233" cy="3437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1.357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32155E4-D9E8-492C-B3F9-2BB081D23D10}"/>
              </a:ext>
            </a:extLst>
          </p:cNvPr>
          <p:cNvSpPr/>
          <p:nvPr/>
        </p:nvSpPr>
        <p:spPr bwMode="auto">
          <a:xfrm>
            <a:off x="5027070" y="1980032"/>
            <a:ext cx="1665237" cy="3558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일 점 </a:t>
            </a:r>
            <a:r>
              <a:rPr lang="ko-KR" altLang="en-US" sz="1900" b="1" dirty="0" err="1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삼오칠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8BEB9F2C-1D92-48EA-9D4B-B8700779B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869" y="1763924"/>
            <a:ext cx="409103" cy="355000"/>
          </a:xfrm>
          <a:prstGeom prst="rect">
            <a:avLst/>
          </a:prstGeom>
        </p:spPr>
      </p:pic>
      <p:pic>
        <p:nvPicPr>
          <p:cNvPr id="92" name="Picture 2">
            <a:extLst>
              <a:ext uri="{FF2B5EF4-FFF2-40B4-BE49-F238E27FC236}">
                <a16:creationId xmlns:a16="http://schemas.microsoft.com/office/drawing/2014/main" id="{CFBAF38C-713E-411C-AFB6-85CA76563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02" y="2021371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5" name="표 94">
            <a:extLst>
              <a:ext uri="{FF2B5EF4-FFF2-40B4-BE49-F238E27FC236}">
                <a16:creationId xmlns:a16="http://schemas.microsoft.com/office/drawing/2014/main" id="{E636AABE-F7C2-4A58-9845-CC1801317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267019"/>
              </p:ext>
            </p:extLst>
          </p:nvPr>
        </p:nvGraphicFramePr>
        <p:xfrm>
          <a:off x="1227566" y="1805764"/>
          <a:ext cx="504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357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6" name="그림 95">
            <a:extLst>
              <a:ext uri="{FF2B5EF4-FFF2-40B4-BE49-F238E27FC236}">
                <a16:creationId xmlns:a16="http://schemas.microsoft.com/office/drawing/2014/main" id="{BAD1499F-4AEC-4653-84AD-7BE43A82A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327" y="1801804"/>
            <a:ext cx="360000" cy="355000"/>
          </a:xfrm>
          <a:prstGeom prst="rect">
            <a:avLst/>
          </a:prstGeom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38E791B4-F715-4458-A54A-C81E9F115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123" y="1967070"/>
            <a:ext cx="674227" cy="381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3">
            <a:extLst>
              <a:ext uri="{FF2B5EF4-FFF2-40B4-BE49-F238E27FC236}">
                <a16:creationId xmlns:a16="http://schemas.microsoft.com/office/drawing/2014/main" id="{86223486-E658-4FDE-B5F1-50AA76109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72" y="1957296"/>
            <a:ext cx="674227" cy="38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E2AF8D8D-1E20-49DB-8B04-2BE7CEDCBC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7" y="2465354"/>
            <a:ext cx="3002430" cy="2817449"/>
          </a:xfrm>
          <a:prstGeom prst="rect">
            <a:avLst/>
          </a:prstGeom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F291032-DD98-44E5-A49B-E86ED4F7FDED}"/>
              </a:ext>
            </a:extLst>
          </p:cNvPr>
          <p:cNvSpPr/>
          <p:nvPr/>
        </p:nvSpPr>
        <p:spPr>
          <a:xfrm>
            <a:off x="3186799" y="3149430"/>
            <a:ext cx="349521" cy="26494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612334A-1F5B-4B85-A2C3-97E5F58DE12D}"/>
              </a:ext>
            </a:extLst>
          </p:cNvPr>
          <p:cNvSpPr/>
          <p:nvPr/>
        </p:nvSpPr>
        <p:spPr>
          <a:xfrm>
            <a:off x="2101037" y="4661598"/>
            <a:ext cx="349521" cy="264947"/>
          </a:xfrm>
          <a:prstGeom prst="rect">
            <a:avLst/>
          </a:prstGeom>
          <a:solidFill>
            <a:srgbClr val="CEE4A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832168-7CE0-49CC-A05A-5D49A47C7851}"/>
              </a:ext>
            </a:extLst>
          </p:cNvPr>
          <p:cNvSpPr/>
          <p:nvPr/>
        </p:nvSpPr>
        <p:spPr>
          <a:xfrm>
            <a:off x="3181157" y="4661598"/>
            <a:ext cx="349521" cy="264947"/>
          </a:xfrm>
          <a:prstGeom prst="rect">
            <a:avLst/>
          </a:prstGeom>
          <a:solidFill>
            <a:srgbClr val="CEE4A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12DB3CC-D991-472D-9D92-B6BD3C6A7F76}"/>
              </a:ext>
            </a:extLst>
          </p:cNvPr>
          <p:cNvSpPr/>
          <p:nvPr/>
        </p:nvSpPr>
        <p:spPr>
          <a:xfrm>
            <a:off x="3839748" y="4625594"/>
            <a:ext cx="349521" cy="264947"/>
          </a:xfrm>
          <a:prstGeom prst="rect">
            <a:avLst/>
          </a:prstGeom>
          <a:solidFill>
            <a:srgbClr val="CEE4A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64CF929-BA7A-4F91-86B5-4426B09898CC}"/>
              </a:ext>
            </a:extLst>
          </p:cNvPr>
          <p:cNvSpPr/>
          <p:nvPr/>
        </p:nvSpPr>
        <p:spPr>
          <a:xfrm>
            <a:off x="2101037" y="4342821"/>
            <a:ext cx="349521" cy="264947"/>
          </a:xfrm>
          <a:prstGeom prst="rect">
            <a:avLst/>
          </a:prstGeom>
          <a:solidFill>
            <a:srgbClr val="C0DEF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59D8122-F54F-45C5-A157-FE20EBEE1165}"/>
              </a:ext>
            </a:extLst>
          </p:cNvPr>
          <p:cNvSpPr/>
          <p:nvPr/>
        </p:nvSpPr>
        <p:spPr>
          <a:xfrm>
            <a:off x="3181157" y="4265554"/>
            <a:ext cx="349521" cy="264947"/>
          </a:xfrm>
          <a:prstGeom prst="rect">
            <a:avLst/>
          </a:prstGeom>
          <a:solidFill>
            <a:srgbClr val="C3DFF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32C4575-B725-495F-A9FE-A906EC2DAB71}"/>
              </a:ext>
            </a:extLst>
          </p:cNvPr>
          <p:cNvSpPr/>
          <p:nvPr/>
        </p:nvSpPr>
        <p:spPr>
          <a:xfrm>
            <a:off x="2101037" y="3976815"/>
            <a:ext cx="349521" cy="264947"/>
          </a:xfrm>
          <a:prstGeom prst="rect">
            <a:avLst/>
          </a:prstGeom>
          <a:solidFill>
            <a:srgbClr val="E4A9B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4001DEA-E66E-4DF6-9442-0A6AA0C9F004}"/>
              </a:ext>
            </a:extLst>
          </p:cNvPr>
          <p:cNvSpPr txBox="1"/>
          <p:nvPr/>
        </p:nvSpPr>
        <p:spPr>
          <a:xfrm>
            <a:off x="2133239" y="3897748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F2E9CEF-84E7-4C4A-85A8-05D3A3D92CC9}"/>
              </a:ext>
            </a:extLst>
          </p:cNvPr>
          <p:cNvSpPr txBox="1"/>
          <p:nvPr/>
        </p:nvSpPr>
        <p:spPr>
          <a:xfrm>
            <a:off x="2133239" y="4292497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E4F0B3E-2385-484A-8C8B-251AAC1ED07D}"/>
              </a:ext>
            </a:extLst>
          </p:cNvPr>
          <p:cNvSpPr txBox="1"/>
          <p:nvPr/>
        </p:nvSpPr>
        <p:spPr>
          <a:xfrm>
            <a:off x="3217161" y="4242682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5FB9DF5-E1EB-415F-80F8-459E9F8DECF5}"/>
              </a:ext>
            </a:extLst>
          </p:cNvPr>
          <p:cNvSpPr txBox="1"/>
          <p:nvPr/>
        </p:nvSpPr>
        <p:spPr>
          <a:xfrm>
            <a:off x="3901384" y="4606092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CD8CFDA-B4D9-4C40-AC32-D109211A29F7}"/>
              </a:ext>
            </a:extLst>
          </p:cNvPr>
          <p:cNvSpPr txBox="1"/>
          <p:nvPr/>
        </p:nvSpPr>
        <p:spPr>
          <a:xfrm>
            <a:off x="2133239" y="4602722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8C9204B-25A4-4ADC-BE1A-8FBA626945E1}"/>
              </a:ext>
            </a:extLst>
          </p:cNvPr>
          <p:cNvSpPr txBox="1"/>
          <p:nvPr/>
        </p:nvSpPr>
        <p:spPr>
          <a:xfrm>
            <a:off x="3217161" y="4602722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8FA1EEC-7F84-4315-BF8B-097644FA49F0}"/>
              </a:ext>
            </a:extLst>
          </p:cNvPr>
          <p:cNvSpPr/>
          <p:nvPr/>
        </p:nvSpPr>
        <p:spPr>
          <a:xfrm>
            <a:off x="3855352" y="3149643"/>
            <a:ext cx="349521" cy="26494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2BE5741-38D2-4A28-933F-423242FF4E6E}"/>
              </a:ext>
            </a:extLst>
          </p:cNvPr>
          <p:cNvSpPr/>
          <p:nvPr/>
        </p:nvSpPr>
        <p:spPr>
          <a:xfrm>
            <a:off x="4523905" y="3162562"/>
            <a:ext cx="349521" cy="26494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682D7FC-70E7-45AA-A7C2-1112FD2A2386}"/>
              </a:ext>
            </a:extLst>
          </p:cNvPr>
          <p:cNvSpPr txBox="1"/>
          <p:nvPr/>
        </p:nvSpPr>
        <p:spPr>
          <a:xfrm>
            <a:off x="2045754" y="2501267"/>
            <a:ext cx="70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자리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97190EB-E40E-489B-82C5-37F0D5AF46B3}"/>
              </a:ext>
            </a:extLst>
          </p:cNvPr>
          <p:cNvSpPr txBox="1"/>
          <p:nvPr/>
        </p:nvSpPr>
        <p:spPr>
          <a:xfrm>
            <a:off x="3089870" y="2384884"/>
            <a:ext cx="703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자리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F635822-750A-411E-9562-DE685B8839F5}"/>
              </a:ext>
            </a:extLst>
          </p:cNvPr>
          <p:cNvSpPr/>
          <p:nvPr/>
        </p:nvSpPr>
        <p:spPr>
          <a:xfrm>
            <a:off x="2123175" y="3149430"/>
            <a:ext cx="349521" cy="26494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487AD43-BD54-4682-9401-EA1DFCC18B4C}"/>
              </a:ext>
            </a:extLst>
          </p:cNvPr>
          <p:cNvSpPr txBox="1"/>
          <p:nvPr/>
        </p:nvSpPr>
        <p:spPr>
          <a:xfrm>
            <a:off x="3773946" y="2384884"/>
            <a:ext cx="703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둘째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자리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A545594-41F8-4622-9B96-20EBCA1CAB97}"/>
              </a:ext>
            </a:extLst>
          </p:cNvPr>
          <p:cNvSpPr txBox="1"/>
          <p:nvPr/>
        </p:nvSpPr>
        <p:spPr>
          <a:xfrm>
            <a:off x="4408705" y="2384884"/>
            <a:ext cx="703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셋째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자리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0D7F0C4-D0BC-41E3-90F0-5569B18D9F26}"/>
              </a:ext>
            </a:extLst>
          </p:cNvPr>
          <p:cNvSpPr/>
          <p:nvPr/>
        </p:nvSpPr>
        <p:spPr>
          <a:xfrm>
            <a:off x="2101037" y="4985634"/>
            <a:ext cx="349521" cy="264947"/>
          </a:xfrm>
          <a:prstGeom prst="rect">
            <a:avLst/>
          </a:prstGeom>
          <a:solidFill>
            <a:srgbClr val="FCC79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CC79B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763E3B8-D47D-4A5D-82C0-74503127B56B}"/>
              </a:ext>
            </a:extLst>
          </p:cNvPr>
          <p:cNvSpPr txBox="1"/>
          <p:nvPr/>
        </p:nvSpPr>
        <p:spPr>
          <a:xfrm>
            <a:off x="2133238" y="4954100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97F11CB-7EE5-4D6A-B86F-1904929F5273}"/>
              </a:ext>
            </a:extLst>
          </p:cNvPr>
          <p:cNvSpPr/>
          <p:nvPr/>
        </p:nvSpPr>
        <p:spPr>
          <a:xfrm>
            <a:off x="3180902" y="4985634"/>
            <a:ext cx="349521" cy="264947"/>
          </a:xfrm>
          <a:prstGeom prst="rect">
            <a:avLst/>
          </a:prstGeom>
          <a:solidFill>
            <a:srgbClr val="FCC79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CC79B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EDEBFC8-6B2A-49F9-AF6B-AE352208F74C}"/>
              </a:ext>
            </a:extLst>
          </p:cNvPr>
          <p:cNvSpPr/>
          <p:nvPr/>
        </p:nvSpPr>
        <p:spPr>
          <a:xfrm>
            <a:off x="3838425" y="4985634"/>
            <a:ext cx="349521" cy="264947"/>
          </a:xfrm>
          <a:prstGeom prst="rect">
            <a:avLst/>
          </a:prstGeom>
          <a:solidFill>
            <a:srgbClr val="FCC79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CC79B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5AC4F61-F4C1-44AD-9852-E395B312FEC4}"/>
              </a:ext>
            </a:extLst>
          </p:cNvPr>
          <p:cNvSpPr/>
          <p:nvPr/>
        </p:nvSpPr>
        <p:spPr>
          <a:xfrm>
            <a:off x="4487820" y="4985634"/>
            <a:ext cx="349521" cy="264947"/>
          </a:xfrm>
          <a:prstGeom prst="rect">
            <a:avLst/>
          </a:prstGeom>
          <a:solidFill>
            <a:srgbClr val="FCC79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CC79B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6B19531-F469-463F-8B12-3DCECF75EA31}"/>
              </a:ext>
            </a:extLst>
          </p:cNvPr>
          <p:cNvSpPr txBox="1"/>
          <p:nvPr/>
        </p:nvSpPr>
        <p:spPr>
          <a:xfrm>
            <a:off x="3211920" y="4954100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34A4F03-8F0E-4E40-BBCF-7CD3F68F85F0}"/>
              </a:ext>
            </a:extLst>
          </p:cNvPr>
          <p:cNvSpPr txBox="1"/>
          <p:nvPr/>
        </p:nvSpPr>
        <p:spPr>
          <a:xfrm>
            <a:off x="3903254" y="4954100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479313D-6853-44FA-8C03-99908589D429}"/>
              </a:ext>
            </a:extLst>
          </p:cNvPr>
          <p:cNvSpPr txBox="1"/>
          <p:nvPr/>
        </p:nvSpPr>
        <p:spPr>
          <a:xfrm>
            <a:off x="4572724" y="4954100"/>
            <a:ext cx="251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EBAAFB19-B188-4C3A-8CE5-D9FCC808A1A2}"/>
              </a:ext>
            </a:extLst>
          </p:cNvPr>
          <p:cNvSpPr/>
          <p:nvPr/>
        </p:nvSpPr>
        <p:spPr>
          <a:xfrm>
            <a:off x="2370662" y="17499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Picture 2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418" y="1968518"/>
            <a:ext cx="390342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566238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3_2_09_01.svg ~ 3_2_09_06.svg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2" name="그룹 61"/>
          <p:cNvGrpSpPr/>
          <p:nvPr/>
        </p:nvGrpSpPr>
        <p:grpSpPr>
          <a:xfrm>
            <a:off x="2775453" y="5296673"/>
            <a:ext cx="1595920" cy="256563"/>
            <a:chOff x="319554" y="1245924"/>
            <a:chExt cx="2636592" cy="423864"/>
          </a:xfrm>
        </p:grpSpPr>
        <p:pic>
          <p:nvPicPr>
            <p:cNvPr id="64" name="Picture 1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1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Picture 1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1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8" name="Picture 2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73871" y="3548670"/>
            <a:ext cx="390342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29676" y="3068960"/>
            <a:ext cx="77617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1.357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BAAFB19-B188-4C3A-8CE5-D9FCC808A1A2}"/>
              </a:ext>
            </a:extLst>
          </p:cNvPr>
          <p:cNvSpPr/>
          <p:nvPr/>
        </p:nvSpPr>
        <p:spPr>
          <a:xfrm>
            <a:off x="2494069" y="533136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나타나기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8B672E-DCAA-49D7-AF63-5BAEFAC5E768}"/>
              </a:ext>
            </a:extLst>
          </p:cNvPr>
          <p:cNvSpPr txBox="1"/>
          <p:nvPr/>
        </p:nvSpPr>
        <p:spPr>
          <a:xfrm>
            <a:off x="389042" y="1340768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900" b="1" spc="-150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소수 세 자리 </a:t>
            </a:r>
            <a:r>
              <a:rPr lang="ko-KR" altLang="en-US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 알아보기</a:t>
            </a:r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900" b="1" spc="-150" dirty="0">
              <a:solidFill>
                <a:schemeClr val="accent6">
                  <a:lumMod val="40000"/>
                  <a:lumOff val="6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15646BC-9125-4221-9210-8A92803DE369}"/>
              </a:ext>
            </a:extLst>
          </p:cNvPr>
          <p:cNvSpPr/>
          <p:nvPr/>
        </p:nvSpPr>
        <p:spPr>
          <a:xfrm>
            <a:off x="418546" y="1844824"/>
            <a:ext cx="6817750" cy="50193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분수 </a:t>
            </a:r>
            <a:r>
              <a: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63B7CE6-6B17-4724-9D51-CB8B20AD697C}"/>
              </a:ext>
            </a:extLst>
          </p:cNvPr>
          <p:cNvSpPr/>
          <p:nvPr/>
        </p:nvSpPr>
        <p:spPr bwMode="auto">
          <a:xfrm>
            <a:off x="3302807" y="2000561"/>
            <a:ext cx="872233" cy="3437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1.357</a:t>
            </a:r>
            <a:endParaRPr kumimoji="1" lang="ko-KR" altLang="en-US" sz="1900" i="0" u="none" strike="noStrike" cap="none" normalizeH="0" baseline="0" dirty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32155E4-D9E8-492C-B3F9-2BB081D23D10}"/>
              </a:ext>
            </a:extLst>
          </p:cNvPr>
          <p:cNvSpPr/>
          <p:nvPr/>
        </p:nvSpPr>
        <p:spPr bwMode="auto">
          <a:xfrm>
            <a:off x="5027070" y="1980032"/>
            <a:ext cx="1665237" cy="35588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일 점 </a:t>
            </a:r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삼오칠</a:t>
            </a:r>
            <a:endParaRPr kumimoji="1" lang="ko-KR" altLang="en-US" sz="1900" i="0" u="none" strike="noStrike" cap="none" normalizeH="0" baseline="0" dirty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" name="Picture 2">
            <a:extLst>
              <a:ext uri="{FF2B5EF4-FFF2-40B4-BE49-F238E27FC236}">
                <a16:creationId xmlns:a16="http://schemas.microsoft.com/office/drawing/2014/main" id="{CFBAF38C-713E-411C-AFB6-85CA76563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02" y="2021371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" name="타원 92">
            <a:extLst>
              <a:ext uri="{FF2B5EF4-FFF2-40B4-BE49-F238E27FC236}">
                <a16:creationId xmlns:a16="http://schemas.microsoft.com/office/drawing/2014/main" id="{D27ECF40-163D-48B7-8A9E-CD40831E111F}"/>
              </a:ext>
            </a:extLst>
          </p:cNvPr>
          <p:cNvSpPr/>
          <p:nvPr/>
        </p:nvSpPr>
        <p:spPr>
          <a:xfrm>
            <a:off x="6422096" y="530532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5" name="표 94">
            <a:extLst>
              <a:ext uri="{FF2B5EF4-FFF2-40B4-BE49-F238E27FC236}">
                <a16:creationId xmlns:a16="http://schemas.microsoft.com/office/drawing/2014/main" id="{E636AABE-F7C2-4A58-9845-CC1801317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030285"/>
              </p:ext>
            </p:extLst>
          </p:nvPr>
        </p:nvGraphicFramePr>
        <p:xfrm>
          <a:off x="1227566" y="1805764"/>
          <a:ext cx="504000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357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7" name="Picture 2">
            <a:extLst>
              <a:ext uri="{FF2B5EF4-FFF2-40B4-BE49-F238E27FC236}">
                <a16:creationId xmlns:a16="http://schemas.microsoft.com/office/drawing/2014/main" id="{38E791B4-F715-4458-A54A-C81E9F115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123" y="1967070"/>
            <a:ext cx="674227" cy="381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3">
            <a:extLst>
              <a:ext uri="{FF2B5EF4-FFF2-40B4-BE49-F238E27FC236}">
                <a16:creationId xmlns:a16="http://schemas.microsoft.com/office/drawing/2014/main" id="{86223486-E658-4FDE-B5F1-50AA76109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72" y="1957296"/>
            <a:ext cx="674227" cy="38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D1C56F83-8166-4662-B818-2A3134905C49}"/>
              </a:ext>
            </a:extLst>
          </p:cNvPr>
          <p:cNvSpPr txBox="1"/>
          <p:nvPr/>
        </p:nvSpPr>
        <p:spPr>
          <a:xfrm>
            <a:off x="1998444" y="4185922"/>
            <a:ext cx="320713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1.357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은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spc="-15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이 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en-US" altLang="ko-KR" sz="1900" spc="-150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0.1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이 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,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900" spc="-15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0.01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900" spc="-150" dirty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</a:rPr>
              <a:t>0.001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58665039-F5B7-40BD-B163-4B8F05BB72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951" y="2702167"/>
            <a:ext cx="3336156" cy="1183258"/>
          </a:xfrm>
          <a:prstGeom prst="rect">
            <a:avLst/>
          </a:prstGeom>
        </p:spPr>
      </p:pic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94A636B-20EB-40E3-8EF0-190E9ABF322A}"/>
              </a:ext>
            </a:extLst>
          </p:cNvPr>
          <p:cNvSpPr/>
          <p:nvPr/>
        </p:nvSpPr>
        <p:spPr bwMode="auto">
          <a:xfrm>
            <a:off x="3297296" y="4286833"/>
            <a:ext cx="280011" cy="3437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맑은 고딕" pitchFamily="50" charset="-127"/>
                <a:ea typeface="맑은 고딕" pitchFamily="50" charset="-127"/>
              </a:rPr>
              <a:t>1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97D3FF2B-D91E-483F-AFE0-428D1AA5E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6539" y="4045643"/>
            <a:ext cx="409103" cy="355000"/>
          </a:xfrm>
          <a:prstGeom prst="rect">
            <a:avLst/>
          </a:prstGeom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DFF6B31-BA47-4F5F-A5E3-AACF386533D3}"/>
              </a:ext>
            </a:extLst>
          </p:cNvPr>
          <p:cNvSpPr/>
          <p:nvPr/>
        </p:nvSpPr>
        <p:spPr bwMode="auto">
          <a:xfrm>
            <a:off x="4580436" y="4286833"/>
            <a:ext cx="280011" cy="3437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맑은 고딕" pitchFamily="50" charset="-127"/>
                <a:ea typeface="맑은 고딕" pitchFamily="50" charset="-127"/>
              </a:rPr>
              <a:t>3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C299BB5-A474-4EB0-95EA-B020D2742B3B}"/>
              </a:ext>
            </a:extLst>
          </p:cNvPr>
          <p:cNvSpPr/>
          <p:nvPr/>
        </p:nvSpPr>
        <p:spPr bwMode="auto">
          <a:xfrm>
            <a:off x="2816240" y="4714910"/>
            <a:ext cx="280011" cy="3437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맑은 고딕" pitchFamily="50" charset="-127"/>
                <a:ea typeface="맑은 고딕" pitchFamily="50" charset="-127"/>
              </a:rPr>
              <a:t>5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6A5F6D9-C3CA-4B07-8595-4A6BD660B07A}"/>
              </a:ext>
            </a:extLst>
          </p:cNvPr>
          <p:cNvSpPr/>
          <p:nvPr/>
        </p:nvSpPr>
        <p:spPr bwMode="auto">
          <a:xfrm>
            <a:off x="4424862" y="4743965"/>
            <a:ext cx="280011" cy="3437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맑은 고딕" pitchFamily="50" charset="-127"/>
                <a:ea typeface="맑은 고딕" pitchFamily="50" charset="-127"/>
              </a:rPr>
              <a:t>7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2A2B5F02-D53E-4B62-A59A-7184643EF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828" y="4045643"/>
            <a:ext cx="409103" cy="35500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826077A6-929C-4C1F-9463-C8F4FB767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254" y="4550383"/>
            <a:ext cx="409103" cy="355000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67CC6EC7-3CA6-4431-BE0B-A34E9FFFD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0908" y="4537410"/>
            <a:ext cx="409103" cy="355000"/>
          </a:xfrm>
          <a:prstGeom prst="rect">
            <a:avLst/>
          </a:prstGeom>
        </p:spPr>
      </p:pic>
      <p:pic>
        <p:nvPicPr>
          <p:cNvPr id="61" name="Picture 2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418" y="1968518"/>
            <a:ext cx="390342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210150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3_2_09_01.svg ~ 3_2_09_06.svg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\app\resource\contents\lesson03\ops\3\images\3_2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8" name="그룹 67"/>
          <p:cNvGrpSpPr/>
          <p:nvPr/>
        </p:nvGrpSpPr>
        <p:grpSpPr>
          <a:xfrm>
            <a:off x="2775600" y="5296673"/>
            <a:ext cx="1595920" cy="256563"/>
            <a:chOff x="5778748" y="2095482"/>
            <a:chExt cx="1595920" cy="256563"/>
          </a:xfrm>
        </p:grpSpPr>
        <p:grpSp>
          <p:nvGrpSpPr>
            <p:cNvPr id="69" name="그룹 68"/>
            <p:cNvGrpSpPr/>
            <p:nvPr/>
          </p:nvGrpSpPr>
          <p:grpSpPr>
            <a:xfrm>
              <a:off x="5778748" y="2095482"/>
              <a:ext cx="1595920" cy="256563"/>
              <a:chOff x="319554" y="1245924"/>
              <a:chExt cx="2636592" cy="423864"/>
            </a:xfrm>
          </p:grpSpPr>
          <p:pic>
            <p:nvPicPr>
              <p:cNvPr id="72" name="Picture 11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554" y="1245924"/>
                <a:ext cx="409575" cy="4000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3" name="Picture 13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6193" y="1312601"/>
                <a:ext cx="8001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4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7046" y="1260213"/>
                <a:ext cx="419100" cy="4095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70" name="Picture 1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7200" y="2134800"/>
              <a:ext cx="472767" cy="1787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4800" y="2138400"/>
              <a:ext cx="484298" cy="184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8028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727200" y="3092727"/>
            <a:ext cx="4891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소수의 크기를 비교해 볼까요</a:t>
            </a:r>
            <a:endParaRPr lang="en-US" altLang="ko-KR" sz="1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896" y="325134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다음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5" y="3633734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779" y="3625496"/>
            <a:ext cx="1066375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53"/>
          <p:cNvSpPr txBox="1"/>
          <p:nvPr/>
        </p:nvSpPr>
        <p:spPr>
          <a:xfrm>
            <a:off x="2050948" y="3640556"/>
            <a:ext cx="1493638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b="1" dirty="0">
                <a:latin typeface="맑은 고딕" pitchFamily="50" charset="-127"/>
                <a:ea typeface="맑은 고딕" pitchFamily="50" charset="-127"/>
              </a:rPr>
              <a:t>60~61</a:t>
            </a:r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6" name="TextBox 53"/>
          <p:cNvSpPr txBox="1"/>
          <p:nvPr/>
        </p:nvSpPr>
        <p:spPr>
          <a:xfrm>
            <a:off x="4717274" y="3640556"/>
            <a:ext cx="1397341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b="1">
                <a:latin typeface="맑은 고딕" pitchFamily="50" charset="-127"/>
                <a:ea typeface="맑은 고딕" pitchFamily="50" charset="-127"/>
              </a:rPr>
              <a:t>44~45</a:t>
            </a:r>
            <a:r>
              <a:rPr lang="ko-KR" altLang="en-US" sz="1900" b="1"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9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3~4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학년군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수학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)4-2_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확인문제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_3_03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버튼은 게이트 화면에만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3" y="872716"/>
            <a:ext cx="6895665" cy="475252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522872" y="4293096"/>
            <a:ext cx="50906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안에 알맞은 수를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순서도: 대체 처리 67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71" name="순서도: 대체 처리 70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119" name="순서도: 대체 처리 118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121" name="순서도: 대체 처리 120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123" name="순서도: 대체 처리 122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125" name="순서도: 대체 처리 124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27" name="순서도: 대체 처리 126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29" name="순서도: 대체 처리 128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31" name="순서도: 대체 처리 130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33" name="순서도: 대체 처리 132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5A3C13C-F654-4985-94A0-C2FB1C334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2" name="Picture 6">
            <a:extLst>
              <a:ext uri="{FF2B5EF4-FFF2-40B4-BE49-F238E27FC236}">
                <a16:creationId xmlns:a16="http://schemas.microsoft.com/office/drawing/2014/main" id="{7E736757-098C-023C-79C7-54ED02CB9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타원 64">
            <a:extLst>
              <a:ext uri="{FF2B5EF4-FFF2-40B4-BE49-F238E27FC236}">
                <a16:creationId xmlns:a16="http://schemas.microsoft.com/office/drawing/2014/main" id="{8EEDEDAB-4C7A-D0C6-5CD6-0D44340AEE8A}"/>
              </a:ext>
            </a:extLst>
          </p:cNvPr>
          <p:cNvSpPr/>
          <p:nvPr/>
        </p:nvSpPr>
        <p:spPr>
          <a:xfrm>
            <a:off x="5914607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FC32165-990B-AD9B-EEF6-1C78DADFA965}"/>
              </a:ext>
            </a:extLst>
          </p:cNvPr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9CD18CD-7F05-689C-70A1-07279CDD084A}"/>
              </a:ext>
            </a:extLst>
          </p:cNvPr>
          <p:cNvGrpSpPr/>
          <p:nvPr/>
        </p:nvGrpSpPr>
        <p:grpSpPr>
          <a:xfrm>
            <a:off x="4448296" y="2354961"/>
            <a:ext cx="1203824" cy="538856"/>
            <a:chOff x="6112934" y="1679148"/>
            <a:chExt cx="1203824" cy="538856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1BCED55-7151-8C07-BD37-98ADE366D1A6}"/>
                </a:ext>
              </a:extLst>
            </p:cNvPr>
            <p:cNvSpPr/>
            <p:nvPr/>
          </p:nvSpPr>
          <p:spPr bwMode="auto">
            <a:xfrm>
              <a:off x="6112934" y="1833284"/>
              <a:ext cx="986401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0.083</a:t>
              </a:r>
              <a:endPara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D6A7482B-8C53-BB86-3105-517869445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6758" y="1679148"/>
              <a:ext cx="360000" cy="355000"/>
            </a:xfrm>
            <a:prstGeom prst="rect">
              <a:avLst/>
            </a:prstGeom>
          </p:spPr>
        </p:pic>
      </p:grpSp>
      <p:pic>
        <p:nvPicPr>
          <p:cNvPr id="60" name="Picture 12">
            <a:extLst>
              <a:ext uri="{FF2B5EF4-FFF2-40B4-BE49-F238E27FC236}">
                <a16:creationId xmlns:a16="http://schemas.microsoft.com/office/drawing/2014/main" id="{F65390F9-7CB1-8A5F-2598-BBE18D643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00" y="1626437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모서리가 둥근 직사각형 32">
            <a:extLst>
              <a:ext uri="{FF2B5EF4-FFF2-40B4-BE49-F238E27FC236}">
                <a16:creationId xmlns:a16="http://schemas.microsoft.com/office/drawing/2014/main" id="{784C7289-02D5-DC0D-0A11-41605F9D6F5B}"/>
              </a:ext>
            </a:extLst>
          </p:cNvPr>
          <p:cNvSpPr/>
          <p:nvPr/>
        </p:nvSpPr>
        <p:spPr>
          <a:xfrm>
            <a:off x="437828" y="2214698"/>
            <a:ext cx="6128122" cy="1022980"/>
          </a:xfrm>
          <a:prstGeom prst="roundRect">
            <a:avLst>
              <a:gd name="adj" fmla="val 12357"/>
            </a:avLst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9C3C0B2-AC1A-10D7-EE53-4BB643163111}"/>
              </a:ext>
            </a:extLst>
          </p:cNvPr>
          <p:cNvSpPr txBox="1"/>
          <p:nvPr/>
        </p:nvSpPr>
        <p:spPr>
          <a:xfrm>
            <a:off x="558806" y="2540223"/>
            <a:ext cx="588616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0.01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개이고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0.001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개인 수는          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3173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2" name="순서도: 대체 처리 81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4" name="순서도: 대체 처리 83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87" name="순서도: 대체 처리 8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89" name="순서도: 대체 처리 8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1" name="순서도: 대체 처리 9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graphicFrame>
        <p:nvGraphicFramePr>
          <p:cNvPr id="10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515362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3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109.JPG / 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 내 텍스트는 지우고 새로 써주세요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 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\app\resource\data\03\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5" name="Picture 12">
            <a:extLst>
              <a:ext uri="{FF2B5EF4-FFF2-40B4-BE49-F238E27FC236}">
                <a16:creationId xmlns:a16="http://schemas.microsoft.com/office/drawing/2014/main" id="{3E256309-FE20-4768-8900-CA200BDA8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1BAAD31-BA53-1002-FAF1-1EC20F96D5AA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7" name="TextBox 43">
            <a:extLst>
              <a:ext uri="{FF2B5EF4-FFF2-40B4-BE49-F238E27FC236}">
                <a16:creationId xmlns:a16="http://schemas.microsoft.com/office/drawing/2014/main" id="{307AF194-00CC-C3EA-476D-5B32275502B6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안에 알맞은 수를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8" name="Picture 12">
            <a:extLst>
              <a:ext uri="{FF2B5EF4-FFF2-40B4-BE49-F238E27FC236}">
                <a16:creationId xmlns:a16="http://schemas.microsoft.com/office/drawing/2014/main" id="{F9CA481F-3291-4121-B213-04FFD71F6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00" y="1626437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B6B486-41FA-468D-D845-F256209A4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994" y="2498740"/>
            <a:ext cx="6348456" cy="29086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43219C4C-1152-576D-2E84-27FE43675036}"/>
              </a:ext>
            </a:extLst>
          </p:cNvPr>
          <p:cNvSpPr txBox="1"/>
          <p:nvPr/>
        </p:nvSpPr>
        <p:spPr>
          <a:xfrm>
            <a:off x="698000" y="2701341"/>
            <a:ext cx="6544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5.75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7D17188-A0A7-05ED-AE09-5023D2000AC6}"/>
              </a:ext>
            </a:extLst>
          </p:cNvPr>
          <p:cNvSpPr txBox="1"/>
          <p:nvPr/>
        </p:nvSpPr>
        <p:spPr>
          <a:xfrm>
            <a:off x="3157170" y="2701341"/>
            <a:ext cx="6544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5.76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B9D0D1F-06F9-AC00-9941-BD0FA8B243C7}"/>
              </a:ext>
            </a:extLst>
          </p:cNvPr>
          <p:cNvSpPr txBox="1"/>
          <p:nvPr/>
        </p:nvSpPr>
        <p:spPr>
          <a:xfrm>
            <a:off x="5636123" y="2701341"/>
            <a:ext cx="6544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5.77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9C82207B-0080-A15E-77A9-24C262504E67}"/>
              </a:ext>
            </a:extLst>
          </p:cNvPr>
          <p:cNvGrpSpPr/>
          <p:nvPr/>
        </p:nvGrpSpPr>
        <p:grpSpPr>
          <a:xfrm>
            <a:off x="1547664" y="3086062"/>
            <a:ext cx="1101721" cy="537565"/>
            <a:chOff x="5750985" y="1660849"/>
            <a:chExt cx="1101721" cy="537565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3AC0D02-EAFD-7CB0-A4F6-85CCF92C00C3}"/>
                </a:ext>
              </a:extLst>
            </p:cNvPr>
            <p:cNvSpPr/>
            <p:nvPr/>
          </p:nvSpPr>
          <p:spPr bwMode="auto">
            <a:xfrm>
              <a:off x="5750985" y="1833284"/>
              <a:ext cx="921722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5.754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167D44F8-1ED4-0A2D-A7BA-DAB9A85A2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108" name="타원 107">
            <a:extLst>
              <a:ext uri="{FF2B5EF4-FFF2-40B4-BE49-F238E27FC236}">
                <a16:creationId xmlns:a16="http://schemas.microsoft.com/office/drawing/2014/main" id="{9F881F77-BEC6-0BC6-DCC4-245B2823DDE0}"/>
              </a:ext>
            </a:extLst>
          </p:cNvPr>
          <p:cNvSpPr/>
          <p:nvPr/>
        </p:nvSpPr>
        <p:spPr>
          <a:xfrm>
            <a:off x="4916931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9835D85F-3A72-666E-6752-4BB60D9C431B}"/>
              </a:ext>
            </a:extLst>
          </p:cNvPr>
          <p:cNvSpPr/>
          <p:nvPr/>
        </p:nvSpPr>
        <p:spPr>
          <a:xfrm>
            <a:off x="5914607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2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822879" y="2765625"/>
            <a:ext cx="390342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2570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2" name="순서도: 대체 처리 81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4" name="순서도: 대체 처리 83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87" name="순서도: 대체 처리 8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89" name="순서도: 대체 처리 8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1" name="순서도: 대체 처리 9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115" name="Picture 12">
            <a:extLst>
              <a:ext uri="{FF2B5EF4-FFF2-40B4-BE49-F238E27FC236}">
                <a16:creationId xmlns:a16="http://schemas.microsoft.com/office/drawing/2014/main" id="{3E256309-FE20-4768-8900-CA200BDA8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43">
            <a:extLst>
              <a:ext uri="{FF2B5EF4-FFF2-40B4-BE49-F238E27FC236}">
                <a16:creationId xmlns:a16="http://schemas.microsoft.com/office/drawing/2014/main" id="{307AF194-00CC-C3EA-476D-5B32275502B6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안에 알맞은 수를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8" name="Picture 12">
            <a:extLst>
              <a:ext uri="{FF2B5EF4-FFF2-40B4-BE49-F238E27FC236}">
                <a16:creationId xmlns:a16="http://schemas.microsoft.com/office/drawing/2014/main" id="{F9CA481F-3291-4121-B213-04FFD71F6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00" y="1626437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B6B486-41FA-468D-D845-F256209A4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994" y="2498740"/>
            <a:ext cx="6348456" cy="29086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43219C4C-1152-576D-2E84-27FE43675036}"/>
              </a:ext>
            </a:extLst>
          </p:cNvPr>
          <p:cNvSpPr txBox="1"/>
          <p:nvPr/>
        </p:nvSpPr>
        <p:spPr>
          <a:xfrm>
            <a:off x="698000" y="2701341"/>
            <a:ext cx="6544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>
                <a:latin typeface="맑은 고딕" pitchFamily="50" charset="-127"/>
                <a:ea typeface="맑은 고딕" pitchFamily="50" charset="-127"/>
              </a:rPr>
              <a:t>5.75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7D17188-A0A7-05ED-AE09-5023D2000AC6}"/>
              </a:ext>
            </a:extLst>
          </p:cNvPr>
          <p:cNvSpPr txBox="1"/>
          <p:nvPr/>
        </p:nvSpPr>
        <p:spPr>
          <a:xfrm>
            <a:off x="3157170" y="2701341"/>
            <a:ext cx="6544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5.76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B9D0D1F-06F9-AC00-9941-BD0FA8B243C7}"/>
              </a:ext>
            </a:extLst>
          </p:cNvPr>
          <p:cNvSpPr txBox="1"/>
          <p:nvPr/>
        </p:nvSpPr>
        <p:spPr>
          <a:xfrm>
            <a:off x="5636123" y="2701341"/>
            <a:ext cx="6544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5.77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9C82207B-0080-A15E-77A9-24C262504E67}"/>
              </a:ext>
            </a:extLst>
          </p:cNvPr>
          <p:cNvGrpSpPr/>
          <p:nvPr/>
        </p:nvGrpSpPr>
        <p:grpSpPr>
          <a:xfrm>
            <a:off x="1547664" y="3086062"/>
            <a:ext cx="1101721" cy="537565"/>
            <a:chOff x="5750985" y="1660849"/>
            <a:chExt cx="1101721" cy="537565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3AC0D02-EAFD-7CB0-A4F6-85CCF92C00C3}"/>
                </a:ext>
              </a:extLst>
            </p:cNvPr>
            <p:cNvSpPr/>
            <p:nvPr/>
          </p:nvSpPr>
          <p:spPr bwMode="auto">
            <a:xfrm>
              <a:off x="5750985" y="1833284"/>
              <a:ext cx="921722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5.754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167D44F8-1ED4-0A2D-A7BA-DAB9A85A2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3EF888E-3C69-909E-5578-AB2EA8C527DE}"/>
              </a:ext>
            </a:extLst>
          </p:cNvPr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E318B33-7B72-4341-819C-6184AD39E5FE}"/>
              </a:ext>
            </a:extLst>
          </p:cNvPr>
          <p:cNvGrpSpPr/>
          <p:nvPr/>
        </p:nvGrpSpPr>
        <p:grpSpPr>
          <a:xfrm>
            <a:off x="305995" y="4066444"/>
            <a:ext cx="6449386" cy="1170921"/>
            <a:chOff x="300178" y="4102369"/>
            <a:chExt cx="6449386" cy="117092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5A50030-F7ED-66A9-CBE3-BE2A0C977CC3}"/>
                </a:ext>
              </a:extLst>
            </p:cNvPr>
            <p:cNvSpPr/>
            <p:nvPr/>
          </p:nvSpPr>
          <p:spPr>
            <a:xfrm>
              <a:off x="300178" y="4295591"/>
              <a:ext cx="6449386" cy="7895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수직선에서 눈금 한 칸은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0.001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5.75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오른쪽으로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 간 곳의 수는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5.754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입니다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모서리가 둥근 직사각형 38">
              <a:extLst>
                <a:ext uri="{FF2B5EF4-FFF2-40B4-BE49-F238E27FC236}">
                  <a16:creationId xmlns:a16="http://schemas.microsoft.com/office/drawing/2014/main" id="{1B2131D3-D018-D3B8-7EF3-3A33FBF38F35}"/>
                </a:ext>
              </a:extLst>
            </p:cNvPr>
            <p:cNvSpPr/>
            <p:nvPr/>
          </p:nvSpPr>
          <p:spPr>
            <a:xfrm>
              <a:off x="338478" y="4102369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50" name="직각 삼각형 49">
              <a:extLst>
                <a:ext uri="{FF2B5EF4-FFF2-40B4-BE49-F238E27FC236}">
                  <a16:creationId xmlns:a16="http://schemas.microsoft.com/office/drawing/2014/main" id="{6B0A3620-153D-46A2-853A-663F58830066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44" name="Picture 2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822879" y="2765625"/>
            <a:ext cx="390342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516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09" name="순서도: 대체 처리 108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11" name="순서도: 대체 처리 110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13" name="순서도: 대체 처리 112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15" name="순서도: 대체 처리 114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17" name="순서도: 대체 처리 116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B43EC54-9781-4720-BB48-AB56009E5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" name="TextBox 43">
            <a:extLst>
              <a:ext uri="{FF2B5EF4-FFF2-40B4-BE49-F238E27FC236}">
                <a16:creationId xmlns:a16="http://schemas.microsoft.com/office/drawing/2014/main" id="{DD689562-4C46-4F97-B79B-7C9E163301EB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 셋째 자리의 숫자가 가장 큰 소수를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4A82BB0-8C94-9A36-43C5-59E6807FB0E5}"/>
              </a:ext>
            </a:extLst>
          </p:cNvPr>
          <p:cNvGrpSpPr/>
          <p:nvPr/>
        </p:nvGrpSpPr>
        <p:grpSpPr>
          <a:xfrm>
            <a:off x="2947334" y="3727658"/>
            <a:ext cx="1420208" cy="538856"/>
            <a:chOff x="5896550" y="1679148"/>
            <a:chExt cx="1420208" cy="538856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B05F78E-48FA-66EE-5B84-F9E4E5E516C4}"/>
                </a:ext>
              </a:extLst>
            </p:cNvPr>
            <p:cNvSpPr/>
            <p:nvPr/>
          </p:nvSpPr>
          <p:spPr bwMode="auto">
            <a:xfrm>
              <a:off x="5896550" y="1833284"/>
              <a:ext cx="1202785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900" b="1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5.087</a:t>
              </a:r>
              <a:endPara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BE78D8F8-B562-2CAA-F737-F4537C6C1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6758" y="1679148"/>
              <a:ext cx="360000" cy="355000"/>
            </a:xfrm>
            <a:prstGeom prst="rect">
              <a:avLst/>
            </a:prstGeom>
          </p:spPr>
        </p:pic>
      </p:grpSp>
      <p:sp>
        <p:nvSpPr>
          <p:cNvPr id="43" name="모서리가 둥근 직사각형 32">
            <a:extLst>
              <a:ext uri="{FF2B5EF4-FFF2-40B4-BE49-F238E27FC236}">
                <a16:creationId xmlns:a16="http://schemas.microsoft.com/office/drawing/2014/main" id="{CDF5A289-EDC6-92A9-B6EB-4A40777CC5B7}"/>
              </a:ext>
            </a:extLst>
          </p:cNvPr>
          <p:cNvSpPr/>
          <p:nvPr/>
        </p:nvSpPr>
        <p:spPr>
          <a:xfrm>
            <a:off x="1641649" y="2442024"/>
            <a:ext cx="3832405" cy="1022980"/>
          </a:xfrm>
          <a:prstGeom prst="roundRect">
            <a:avLst>
              <a:gd name="adj" fmla="val 12357"/>
            </a:avLst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8C0C78-6689-7028-63AB-B31B51665813}"/>
              </a:ext>
            </a:extLst>
          </p:cNvPr>
          <p:cNvSpPr txBox="1"/>
          <p:nvPr/>
        </p:nvSpPr>
        <p:spPr>
          <a:xfrm>
            <a:off x="1982022" y="2456892"/>
            <a:ext cx="3091598" cy="91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4.862                 7.421</a:t>
            </a:r>
          </a:p>
          <a:p>
            <a:pPr algn="ctr"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0.751                 5.087</a:t>
            </a:r>
          </a:p>
        </p:txBody>
      </p:sp>
      <p:pic>
        <p:nvPicPr>
          <p:cNvPr id="45" name="Picture 12">
            <a:extLst>
              <a:ext uri="{FF2B5EF4-FFF2-40B4-BE49-F238E27FC236}">
                <a16:creationId xmlns:a16="http://schemas.microsoft.com/office/drawing/2014/main" id="{6046A5F3-4AD0-A960-4132-CFFF7A8FB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A232F22-5EB5-F6F4-CFB8-8E77822E62F8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0FDA3FF-E497-62CE-5D0D-6B659670532B}"/>
              </a:ext>
            </a:extLst>
          </p:cNvPr>
          <p:cNvSpPr/>
          <p:nvPr/>
        </p:nvSpPr>
        <p:spPr>
          <a:xfrm>
            <a:off x="4916931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B1A28D3-8716-60EF-DA37-A78FF5BECBDC}"/>
              </a:ext>
            </a:extLst>
          </p:cNvPr>
          <p:cNvSpPr/>
          <p:nvPr/>
        </p:nvSpPr>
        <p:spPr>
          <a:xfrm>
            <a:off x="5914607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341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32">
            <a:extLst>
              <a:ext uri="{FF2B5EF4-FFF2-40B4-BE49-F238E27FC236}">
                <a16:creationId xmlns:a16="http://schemas.microsoft.com/office/drawing/2014/main" id="{CDF5A289-EDC6-92A9-B6EB-4A40777CC5B7}"/>
              </a:ext>
            </a:extLst>
          </p:cNvPr>
          <p:cNvSpPr/>
          <p:nvPr/>
        </p:nvSpPr>
        <p:spPr>
          <a:xfrm>
            <a:off x="1641649" y="2442024"/>
            <a:ext cx="3832405" cy="1022980"/>
          </a:xfrm>
          <a:prstGeom prst="roundRect">
            <a:avLst>
              <a:gd name="adj" fmla="val 12357"/>
            </a:avLst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8C0C78-6689-7028-63AB-B31B51665813}"/>
              </a:ext>
            </a:extLst>
          </p:cNvPr>
          <p:cNvSpPr txBox="1"/>
          <p:nvPr/>
        </p:nvSpPr>
        <p:spPr>
          <a:xfrm>
            <a:off x="1982022" y="2456892"/>
            <a:ext cx="3091598" cy="91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4.862                 7.421</a:t>
            </a:r>
          </a:p>
          <a:p>
            <a:pPr algn="ctr"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0.751                 5.087</a:t>
            </a: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09" name="순서도: 대체 처리 108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11" name="순서도: 대체 처리 110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13" name="순서도: 대체 처리 112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15" name="순서도: 대체 처리 114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17" name="순서도: 대체 처리 116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B43EC54-9781-4720-BB48-AB56009E5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" name="TextBox 43">
            <a:extLst>
              <a:ext uri="{FF2B5EF4-FFF2-40B4-BE49-F238E27FC236}">
                <a16:creationId xmlns:a16="http://schemas.microsoft.com/office/drawing/2014/main" id="{DD689562-4C46-4F97-B79B-7C9E163301EB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 셋째 자리의 숫자가 가장 큰 소수를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4A82BB0-8C94-9A36-43C5-59E6807FB0E5}"/>
              </a:ext>
            </a:extLst>
          </p:cNvPr>
          <p:cNvGrpSpPr/>
          <p:nvPr/>
        </p:nvGrpSpPr>
        <p:grpSpPr>
          <a:xfrm>
            <a:off x="2947334" y="3727658"/>
            <a:ext cx="1420208" cy="538856"/>
            <a:chOff x="5896550" y="1679148"/>
            <a:chExt cx="1420208" cy="538856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B05F78E-48FA-66EE-5B84-F9E4E5E516C4}"/>
                </a:ext>
              </a:extLst>
            </p:cNvPr>
            <p:cNvSpPr/>
            <p:nvPr/>
          </p:nvSpPr>
          <p:spPr bwMode="auto">
            <a:xfrm>
              <a:off x="5896550" y="1833284"/>
              <a:ext cx="1202785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5.087</a:t>
              </a:r>
              <a:endPara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BE78D8F8-B562-2CAA-F737-F4537C6C1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6758" y="1679148"/>
              <a:ext cx="360000" cy="355000"/>
            </a:xfrm>
            <a:prstGeom prst="rect">
              <a:avLst/>
            </a:prstGeom>
          </p:spPr>
        </p:pic>
      </p:grpSp>
      <p:pic>
        <p:nvPicPr>
          <p:cNvPr id="45" name="Picture 12">
            <a:extLst>
              <a:ext uri="{FF2B5EF4-FFF2-40B4-BE49-F238E27FC236}">
                <a16:creationId xmlns:a16="http://schemas.microsoft.com/office/drawing/2014/main" id="{6046A5F3-4AD0-A960-4132-CFFF7A8FB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99961EE-6D74-5610-32B8-FBFF29212BB4}"/>
              </a:ext>
            </a:extLst>
          </p:cNvPr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69196F1-4912-688E-020A-D1112F494864}"/>
              </a:ext>
            </a:extLst>
          </p:cNvPr>
          <p:cNvGrpSpPr/>
          <p:nvPr/>
        </p:nvGrpSpPr>
        <p:grpSpPr>
          <a:xfrm>
            <a:off x="344295" y="3121523"/>
            <a:ext cx="6411084" cy="2115842"/>
            <a:chOff x="338478" y="3157448"/>
            <a:chExt cx="6411084" cy="2115842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E9FFAB9-7398-D64B-052E-20116827079A}"/>
                </a:ext>
              </a:extLst>
            </p:cNvPr>
            <p:cNvSpPr/>
            <p:nvPr/>
          </p:nvSpPr>
          <p:spPr>
            <a:xfrm>
              <a:off x="338478" y="3311535"/>
              <a:ext cx="6411084" cy="17736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60" name="모서리가 둥근 직사각형 38">
              <a:extLst>
                <a:ext uri="{FF2B5EF4-FFF2-40B4-BE49-F238E27FC236}">
                  <a16:creationId xmlns:a16="http://schemas.microsoft.com/office/drawing/2014/main" id="{5FA1ABC9-EDF5-1C0F-4136-7AD99CDB43A8}"/>
                </a:ext>
              </a:extLst>
            </p:cNvPr>
            <p:cNvSpPr/>
            <p:nvPr/>
          </p:nvSpPr>
          <p:spPr>
            <a:xfrm>
              <a:off x="338478" y="3157448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1" name="직각 삼각형 60">
              <a:extLst>
                <a:ext uri="{FF2B5EF4-FFF2-40B4-BE49-F238E27FC236}">
                  <a16:creationId xmlns:a16="http://schemas.microsoft.com/office/drawing/2014/main" id="{7D6D0A80-ADAF-C957-1376-FE9273DCDEA3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2F21190-E3C9-40F7-FCEC-07A8ADD6425A}"/>
              </a:ext>
            </a:extLst>
          </p:cNvPr>
          <p:cNvSpPr txBox="1"/>
          <p:nvPr/>
        </p:nvSpPr>
        <p:spPr>
          <a:xfrm>
            <a:off x="680313" y="3450486"/>
            <a:ext cx="6195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4.862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소수 셋째 자리의 숫자는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9A18269E-EDC3-B008-B55A-08578F89B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77" y="3534038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CAFB373-09C8-8809-5F73-755007B089D1}"/>
              </a:ext>
            </a:extLst>
          </p:cNvPr>
          <p:cNvSpPr txBox="1"/>
          <p:nvPr/>
        </p:nvSpPr>
        <p:spPr>
          <a:xfrm>
            <a:off x="680313" y="3774522"/>
            <a:ext cx="6195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7.421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소수 셋째 자리의 숫자는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5" name="Picture 4">
            <a:extLst>
              <a:ext uri="{FF2B5EF4-FFF2-40B4-BE49-F238E27FC236}">
                <a16:creationId xmlns:a16="http://schemas.microsoft.com/office/drawing/2014/main" id="{4BE696EC-F442-B7F8-FF56-D2616CECD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77" y="3858074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F4BA7FB7-6DD4-A25A-EE25-8DC24DEA8C0D}"/>
              </a:ext>
            </a:extLst>
          </p:cNvPr>
          <p:cNvSpPr txBox="1"/>
          <p:nvPr/>
        </p:nvSpPr>
        <p:spPr>
          <a:xfrm>
            <a:off x="680313" y="4077072"/>
            <a:ext cx="6195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0.751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소수 셋째 자리의 숫자는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7" name="Picture 4">
            <a:extLst>
              <a:ext uri="{FF2B5EF4-FFF2-40B4-BE49-F238E27FC236}">
                <a16:creationId xmlns:a16="http://schemas.microsoft.com/office/drawing/2014/main" id="{EADA5367-9A73-C9BD-8886-7523F5E40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77" y="4160624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0A6F01A-A74C-059B-BBAD-C2F99B7C27F4}"/>
              </a:ext>
            </a:extLst>
          </p:cNvPr>
          <p:cNvSpPr txBox="1"/>
          <p:nvPr/>
        </p:nvSpPr>
        <p:spPr>
          <a:xfrm>
            <a:off x="680313" y="4401108"/>
            <a:ext cx="6195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5.087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소수 셋째 자리의 숫자는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9" name="Picture 4">
            <a:extLst>
              <a:ext uri="{FF2B5EF4-FFF2-40B4-BE49-F238E27FC236}">
                <a16:creationId xmlns:a16="http://schemas.microsoft.com/office/drawing/2014/main" id="{F3298DD5-64B4-F470-1E70-8A2B194AB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77" y="4484660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31">
            <a:extLst>
              <a:ext uri="{FF2B5EF4-FFF2-40B4-BE49-F238E27FC236}">
                <a16:creationId xmlns:a16="http://schemas.microsoft.com/office/drawing/2014/main" id="{3CC295A3-1824-9CB7-6493-7D0214FD7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20" y="4780980"/>
            <a:ext cx="212914" cy="20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1332AB8-0425-27EB-EE3A-B17E99C9521F}"/>
              </a:ext>
            </a:extLst>
          </p:cNvPr>
          <p:cNvSpPr txBox="1"/>
          <p:nvPr/>
        </p:nvSpPr>
        <p:spPr>
          <a:xfrm>
            <a:off x="680313" y="4703364"/>
            <a:ext cx="6195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소수 셋째 자리의 숫자가 가장 큰 소수는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5.087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618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5914607" y="49819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8" name="그룹 77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" name="TextBox 43">
            <a:extLst>
              <a:ext uri="{FF2B5EF4-FFF2-40B4-BE49-F238E27FC236}">
                <a16:creationId xmlns:a16="http://schemas.microsoft.com/office/drawing/2014/main" id="{3453ED6E-E7C5-0F98-C159-DBF879F8CE06}"/>
              </a:ext>
            </a:extLst>
          </p:cNvPr>
          <p:cNvSpPr txBox="1"/>
          <p:nvPr/>
        </p:nvSpPr>
        <p:spPr>
          <a:xfrm>
            <a:off x="664487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안에 알맞은 말이나 수를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4" name="Picture 12">
            <a:extLst>
              <a:ext uri="{FF2B5EF4-FFF2-40B4-BE49-F238E27FC236}">
                <a16:creationId xmlns:a16="http://schemas.microsoft.com/office/drawing/2014/main" id="{F2F57ED4-F430-F648-6844-6FE2E0E0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88" y="1626437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모서리가 둥근 직사각형 32">
            <a:extLst>
              <a:ext uri="{FF2B5EF4-FFF2-40B4-BE49-F238E27FC236}">
                <a16:creationId xmlns:a16="http://schemas.microsoft.com/office/drawing/2014/main" id="{7ACBF504-5204-B5CF-EA81-6FC4DB2348FB}"/>
              </a:ext>
            </a:extLst>
          </p:cNvPr>
          <p:cNvSpPr/>
          <p:nvPr/>
        </p:nvSpPr>
        <p:spPr>
          <a:xfrm>
            <a:off x="437828" y="2214697"/>
            <a:ext cx="6128122" cy="2631009"/>
          </a:xfrm>
          <a:prstGeom prst="roundRect">
            <a:avLst>
              <a:gd name="adj" fmla="val 12357"/>
            </a:avLst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635A198-DC54-FF3B-D7DF-6DF1D21EA9B9}"/>
              </a:ext>
            </a:extLst>
          </p:cNvPr>
          <p:cNvSpPr txBox="1"/>
          <p:nvPr/>
        </p:nvSpPr>
        <p:spPr>
          <a:xfrm>
            <a:off x="534651" y="2251722"/>
            <a:ext cx="3091598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1.257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에서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0" name="Picture 4">
            <a:extLst>
              <a:ext uri="{FF2B5EF4-FFF2-40B4-BE49-F238E27FC236}">
                <a16:creationId xmlns:a16="http://schemas.microsoft.com/office/drawing/2014/main" id="{742F3962-374A-5DEC-3226-3822DD694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71" y="2926498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57C5C886-A252-A920-951C-E97A1A223EFA}"/>
              </a:ext>
            </a:extLst>
          </p:cNvPr>
          <p:cNvSpPr txBox="1"/>
          <p:nvPr/>
        </p:nvSpPr>
        <p:spPr>
          <a:xfrm>
            <a:off x="664487" y="2692880"/>
            <a:ext cx="5851728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은 일의 자리 숫자이고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   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을 나타냅니다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8A5E39A-42E1-DA26-2AF7-FAEF7236B2AE}"/>
              </a:ext>
            </a:extLst>
          </p:cNvPr>
          <p:cNvGrpSpPr/>
          <p:nvPr/>
        </p:nvGrpSpPr>
        <p:grpSpPr>
          <a:xfrm>
            <a:off x="3225153" y="2605679"/>
            <a:ext cx="659638" cy="538856"/>
            <a:chOff x="6657120" y="1679148"/>
            <a:chExt cx="659638" cy="538856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75EAA66-F8B3-FD56-DB27-B6B1AD5CEA6C}"/>
                </a:ext>
              </a:extLst>
            </p:cNvPr>
            <p:cNvSpPr/>
            <p:nvPr/>
          </p:nvSpPr>
          <p:spPr bwMode="auto">
            <a:xfrm>
              <a:off x="6657120" y="1833284"/>
              <a:ext cx="442215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900" b="1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4D161163-59E9-07B3-7A7F-2AE4C25CC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6758" y="1679148"/>
              <a:ext cx="360000" cy="355000"/>
            </a:xfrm>
            <a:prstGeom prst="rect">
              <a:avLst/>
            </a:prstGeom>
          </p:spPr>
        </p:pic>
      </p:grpSp>
      <p:pic>
        <p:nvPicPr>
          <p:cNvPr id="118" name="Picture 4">
            <a:extLst>
              <a:ext uri="{FF2B5EF4-FFF2-40B4-BE49-F238E27FC236}">
                <a16:creationId xmlns:a16="http://schemas.microsoft.com/office/drawing/2014/main" id="{D1F971BA-0B62-9C96-0025-1DE276B85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71" y="3435299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4156A5BD-50C5-E7FA-5C11-C573A50FCF3E}"/>
              </a:ext>
            </a:extLst>
          </p:cNvPr>
          <p:cNvSpPr txBox="1"/>
          <p:nvPr/>
        </p:nvSpPr>
        <p:spPr>
          <a:xfrm>
            <a:off x="684476" y="3201681"/>
            <a:ext cx="5851728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소수              자리 숫자이고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0.2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를 나타냅니다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4E7C2DC8-F488-9C7F-831D-8B1D05E38012}"/>
              </a:ext>
            </a:extLst>
          </p:cNvPr>
          <p:cNvGrpSpPr/>
          <p:nvPr/>
        </p:nvGrpSpPr>
        <p:grpSpPr>
          <a:xfrm>
            <a:off x="1747188" y="3123670"/>
            <a:ext cx="897972" cy="538856"/>
            <a:chOff x="6453141" y="1679148"/>
            <a:chExt cx="897972" cy="538856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F02DECF-D646-960B-F6EB-76185106E79B}"/>
                </a:ext>
              </a:extLst>
            </p:cNvPr>
            <p:cNvSpPr/>
            <p:nvPr/>
          </p:nvSpPr>
          <p:spPr bwMode="auto">
            <a:xfrm>
              <a:off x="6453141" y="1833284"/>
              <a:ext cx="697983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ko-KR" altLang="en-US" sz="1900" b="1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첫째</a:t>
              </a:r>
            </a:p>
          </p:txBody>
        </p:sp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F50BCC07-AAC7-6656-E8F4-D6CDE0871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1113" y="1679148"/>
              <a:ext cx="360000" cy="355000"/>
            </a:xfrm>
            <a:prstGeom prst="rect">
              <a:avLst/>
            </a:prstGeom>
          </p:spPr>
        </p:pic>
      </p:grpSp>
      <p:pic>
        <p:nvPicPr>
          <p:cNvPr id="123" name="Picture 4">
            <a:extLst>
              <a:ext uri="{FF2B5EF4-FFF2-40B4-BE49-F238E27FC236}">
                <a16:creationId xmlns:a16="http://schemas.microsoft.com/office/drawing/2014/main" id="{139909FD-1550-9EE1-C617-6FFB9F728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71" y="3942318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BB13777D-EDC6-D66E-02E5-6B6865A08B8B}"/>
              </a:ext>
            </a:extLst>
          </p:cNvPr>
          <p:cNvSpPr txBox="1"/>
          <p:nvPr/>
        </p:nvSpPr>
        <p:spPr>
          <a:xfrm>
            <a:off x="664488" y="3708700"/>
            <a:ext cx="5851728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 둘째 자리 숫자이고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       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를 나타냅니다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A6750FF9-EFC8-7F96-DE89-2A43EB05D686}"/>
              </a:ext>
            </a:extLst>
          </p:cNvPr>
          <p:cNvGrpSpPr/>
          <p:nvPr/>
        </p:nvGrpSpPr>
        <p:grpSpPr>
          <a:xfrm>
            <a:off x="3762087" y="3603110"/>
            <a:ext cx="897972" cy="538856"/>
            <a:chOff x="6453141" y="1679148"/>
            <a:chExt cx="897972" cy="538856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85EC417-A650-785F-354C-DD38505A8787}"/>
                </a:ext>
              </a:extLst>
            </p:cNvPr>
            <p:cNvSpPr/>
            <p:nvPr/>
          </p:nvSpPr>
          <p:spPr bwMode="auto">
            <a:xfrm>
              <a:off x="6453141" y="1833284"/>
              <a:ext cx="697983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900" b="1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0.05</a:t>
              </a:r>
              <a:endPara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06961A2A-E543-3C51-E5F5-43CE1DD68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1113" y="1679148"/>
              <a:ext cx="360000" cy="355000"/>
            </a:xfrm>
            <a:prstGeom prst="rect">
              <a:avLst/>
            </a:prstGeom>
          </p:spPr>
        </p:pic>
      </p:grpSp>
      <p:pic>
        <p:nvPicPr>
          <p:cNvPr id="128" name="Picture 4">
            <a:extLst>
              <a:ext uri="{FF2B5EF4-FFF2-40B4-BE49-F238E27FC236}">
                <a16:creationId xmlns:a16="http://schemas.microsoft.com/office/drawing/2014/main" id="{ECFE54C4-1BC1-2614-78AE-A4559C553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71" y="4460976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883DFFA4-2F3F-C534-587F-05D69C04225A}"/>
              </a:ext>
            </a:extLst>
          </p:cNvPr>
          <p:cNvSpPr txBox="1"/>
          <p:nvPr/>
        </p:nvSpPr>
        <p:spPr>
          <a:xfrm>
            <a:off x="664488" y="4227358"/>
            <a:ext cx="5851728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은 소수 셋째 자리 숫자이고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0.007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을 나타냅니다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3BDDD92F-4D32-AE04-2F30-E965D8A72A5A}"/>
              </a:ext>
            </a:extLst>
          </p:cNvPr>
          <p:cNvGrpSpPr/>
          <p:nvPr/>
        </p:nvGrpSpPr>
        <p:grpSpPr>
          <a:xfrm>
            <a:off x="756542" y="4162863"/>
            <a:ext cx="659638" cy="538856"/>
            <a:chOff x="6657120" y="1679148"/>
            <a:chExt cx="659638" cy="538856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66661CA8-0792-CC20-0535-80025921C7F0}"/>
                </a:ext>
              </a:extLst>
            </p:cNvPr>
            <p:cNvSpPr/>
            <p:nvPr/>
          </p:nvSpPr>
          <p:spPr bwMode="auto">
            <a:xfrm>
              <a:off x="6657120" y="1833284"/>
              <a:ext cx="442215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900" b="1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3BEA4326-5F78-C166-CED2-4CD449D81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6758" y="1679148"/>
              <a:ext cx="360000" cy="35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8676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7" y="1592796"/>
            <a:ext cx="3673065" cy="399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7179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02077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3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)4-2-3(3</a:t>
                      </a:r>
                      <a:r>
                        <a:rPr kumimoji="0"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1450" indent="-171450" algn="just">
              <a:buFontTx/>
              <a:buChar char="-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및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위 마우스 오버 시 회색 테두리 효과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1986319"/>
            <a:ext cx="2974460" cy="90523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모눈종이가 똑같이 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100</a:t>
            </a: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칸으로 나누어져 있는 컴퓨터 화면을 보고 있습니다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86" y="181060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/>
          <p:cNvSpPr/>
          <p:nvPr/>
        </p:nvSpPr>
        <p:spPr>
          <a:xfrm>
            <a:off x="3767846" y="52652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BBF4A4F-DD0E-4F96-A96B-4316A3ABF9FB}"/>
              </a:ext>
            </a:extLst>
          </p:cNvPr>
          <p:cNvGrpSpPr/>
          <p:nvPr/>
        </p:nvGrpSpPr>
        <p:grpSpPr>
          <a:xfrm>
            <a:off x="70503" y="4314579"/>
            <a:ext cx="2161237" cy="926799"/>
            <a:chOff x="144422" y="1343836"/>
            <a:chExt cx="2161237" cy="926799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144422" y="1343836"/>
              <a:ext cx="1945952" cy="92679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모눈종이가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똑같이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칸으로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나누어져 있네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64" name="이등변 삼각형 63"/>
            <p:cNvSpPr/>
            <p:nvPr/>
          </p:nvSpPr>
          <p:spPr>
            <a:xfrm rot="16200000" flipV="1">
              <a:off x="2158540" y="1406791"/>
              <a:ext cx="90011" cy="204227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타원 55"/>
          <p:cNvSpPr/>
          <p:nvPr/>
        </p:nvSpPr>
        <p:spPr>
          <a:xfrm>
            <a:off x="533819" y="181060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912" y="5247129"/>
            <a:ext cx="360000" cy="3600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359532" y="1007440"/>
            <a:ext cx="46836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2" name="모서리가 둥근 직사각형 64">
            <a:extLst>
              <a:ext uri="{FF2B5EF4-FFF2-40B4-BE49-F238E27FC236}">
                <a16:creationId xmlns:a16="http://schemas.microsoft.com/office/drawing/2014/main" id="{157B8791-3F81-4474-9541-A55952576BAF}"/>
              </a:ext>
            </a:extLst>
          </p:cNvPr>
          <p:cNvSpPr/>
          <p:nvPr/>
        </p:nvSpPr>
        <p:spPr>
          <a:xfrm>
            <a:off x="830357" y="1664804"/>
            <a:ext cx="2769535" cy="75882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모눈종이를 똑같이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칸으로 나누면 한 칸의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크기는 얼마일까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B7904D01-654E-4419-9EB6-37D7EEBCB3FD}"/>
              </a:ext>
            </a:extLst>
          </p:cNvPr>
          <p:cNvSpPr/>
          <p:nvPr/>
        </p:nvSpPr>
        <p:spPr>
          <a:xfrm flipV="1">
            <a:off x="3110726" y="2423633"/>
            <a:ext cx="87055" cy="124616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F18DAF7-0CAB-431E-9C70-F526A99FE76E}"/>
              </a:ext>
            </a:extLst>
          </p:cNvPr>
          <p:cNvGrpSpPr/>
          <p:nvPr/>
        </p:nvGrpSpPr>
        <p:grpSpPr>
          <a:xfrm>
            <a:off x="5333632" y="1280654"/>
            <a:ext cx="1764824" cy="325902"/>
            <a:chOff x="5312893" y="1183444"/>
            <a:chExt cx="1764824" cy="325902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37EE2FF-991E-4FB9-AC44-C12481843328}"/>
                </a:ext>
              </a:extLst>
            </p:cNvPr>
            <p:cNvSpPr/>
            <p:nvPr/>
          </p:nvSpPr>
          <p:spPr>
            <a:xfrm>
              <a:off x="6436771" y="1243336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69F263D-B369-4565-99CC-C23F28026D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2319" y="1183444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8394CF2-B450-4A0C-BCC1-BB52BD66D833}"/>
                </a:ext>
              </a:extLst>
            </p:cNvPr>
            <p:cNvSpPr/>
            <p:nvPr/>
          </p:nvSpPr>
          <p:spPr>
            <a:xfrm>
              <a:off x="5886058" y="124495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756FF28-B81B-4BF1-9D15-3712DEE5EE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4081" y="118780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6A77EB5-EAD1-4E0B-81F8-75406623CF5C}"/>
                </a:ext>
              </a:extLst>
            </p:cNvPr>
            <p:cNvSpPr/>
            <p:nvPr/>
          </p:nvSpPr>
          <p:spPr>
            <a:xfrm>
              <a:off x="5337345" y="1246166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E3BA91-B98B-4295-AADC-7133A374CF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2893" y="1195799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sp>
        <p:nvSpPr>
          <p:cNvPr id="46" name="타원 45"/>
          <p:cNvSpPr/>
          <p:nvPr/>
        </p:nvSpPr>
        <p:spPr>
          <a:xfrm>
            <a:off x="5212999" y="116094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282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3" name="순서도: 대체 처리 72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8" name="순서도: 대체 처리 7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2" name="순서도: 대체 처리 101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4908D8CA-1D05-4730-9466-C383BF7B1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86034A-18A4-C5BD-182F-95287A0DF27F}"/>
              </a:ext>
            </a:extLst>
          </p:cNvPr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09B653A-6299-5B9E-851E-2A16BCB0C9BB}"/>
              </a:ext>
            </a:extLst>
          </p:cNvPr>
          <p:cNvSpPr/>
          <p:nvPr/>
        </p:nvSpPr>
        <p:spPr>
          <a:xfrm>
            <a:off x="5914607" y="49819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6" name="Picture 2">
            <a:extLst>
              <a:ext uri="{FF2B5EF4-FFF2-40B4-BE49-F238E27FC236}">
                <a16:creationId xmlns:a16="http://schemas.microsoft.com/office/drawing/2014/main" id="{EBFE7D7E-ACD1-1D26-4236-03BE3798A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" name="TextBox 43">
            <a:extLst>
              <a:ext uri="{FF2B5EF4-FFF2-40B4-BE49-F238E27FC236}">
                <a16:creationId xmlns:a16="http://schemas.microsoft.com/office/drawing/2014/main" id="{C22CAA55-5A59-DA03-7515-64C5C2C2173D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안에 알맞은 소수를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08" name="Picture 12">
            <a:extLst>
              <a:ext uri="{FF2B5EF4-FFF2-40B4-BE49-F238E27FC236}">
                <a16:creationId xmlns:a16="http://schemas.microsoft.com/office/drawing/2014/main" id="{CD715071-6759-048A-DA8E-CF6A1576E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2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032A95BE-A7EF-9D3E-2D40-D01AED938AEE}"/>
              </a:ext>
            </a:extLst>
          </p:cNvPr>
          <p:cNvGrpSpPr/>
          <p:nvPr/>
        </p:nvGrpSpPr>
        <p:grpSpPr>
          <a:xfrm>
            <a:off x="3472285" y="2664931"/>
            <a:ext cx="1239459" cy="537565"/>
            <a:chOff x="5939243" y="1660849"/>
            <a:chExt cx="1239459" cy="537565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61DBD0A-4309-B6A4-5735-64ADA426FD42}"/>
                </a:ext>
              </a:extLst>
            </p:cNvPr>
            <p:cNvSpPr/>
            <p:nvPr/>
          </p:nvSpPr>
          <p:spPr bwMode="auto">
            <a:xfrm>
              <a:off x="5939243" y="1833284"/>
              <a:ext cx="1044183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4.375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46104A61-9C34-5B85-763D-06967827C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8702" y="1660849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112" name="표 111">
            <a:extLst>
              <a:ext uri="{FF2B5EF4-FFF2-40B4-BE49-F238E27FC236}">
                <a16:creationId xmlns:a16="http://schemas.microsoft.com/office/drawing/2014/main" id="{F3FB8ADD-79EA-913C-C31D-5AFF1EF1E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430034"/>
              </p:ext>
            </p:extLst>
          </p:nvPr>
        </p:nvGraphicFramePr>
        <p:xfrm>
          <a:off x="2519772" y="2722819"/>
          <a:ext cx="592957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592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375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E042161E-4D14-B894-8CD7-2F0D0004928D}"/>
              </a:ext>
            </a:extLst>
          </p:cNvPr>
          <p:cNvSpPr txBox="1"/>
          <p:nvPr/>
        </p:nvSpPr>
        <p:spPr>
          <a:xfrm>
            <a:off x="3112729" y="2817775"/>
            <a:ext cx="35955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=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0CBB0BF-77CD-1017-7040-664AA4F8FA66}"/>
              </a:ext>
            </a:extLst>
          </p:cNvPr>
          <p:cNvSpPr txBox="1"/>
          <p:nvPr/>
        </p:nvSpPr>
        <p:spPr>
          <a:xfrm>
            <a:off x="2276405" y="2719375"/>
            <a:ext cx="224101" cy="477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25255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7" name="TextBox 43">
            <a:extLst>
              <a:ext uri="{FF2B5EF4-FFF2-40B4-BE49-F238E27FC236}">
                <a16:creationId xmlns:a16="http://schemas.microsoft.com/office/drawing/2014/main" id="{38FEE4D7-8C88-8889-5A02-56F747019AB5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소수를 바르게 읽은 것은 어느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것입니까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12">
            <a:extLst>
              <a:ext uri="{FF2B5EF4-FFF2-40B4-BE49-F238E27FC236}">
                <a16:creationId xmlns:a16="http://schemas.microsoft.com/office/drawing/2014/main" id="{AE4C46F4-E385-1D9E-89BF-41A5459E9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id="{10D5A386-633D-7782-8E6B-C44C164350FD}"/>
              </a:ext>
            </a:extLst>
          </p:cNvPr>
          <p:cNvSpPr/>
          <p:nvPr/>
        </p:nvSpPr>
        <p:spPr>
          <a:xfrm>
            <a:off x="4916931" y="50091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93232FC-3B39-27EB-2F53-FE7216D29D56}"/>
              </a:ext>
            </a:extLst>
          </p:cNvPr>
          <p:cNvSpPr/>
          <p:nvPr/>
        </p:nvSpPr>
        <p:spPr>
          <a:xfrm>
            <a:off x="5914607" y="50091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4DD830-E796-3E89-EE34-3224274E2AF3}"/>
              </a:ext>
            </a:extLst>
          </p:cNvPr>
          <p:cNvSpPr txBox="1"/>
          <p:nvPr/>
        </p:nvSpPr>
        <p:spPr>
          <a:xfrm>
            <a:off x="1407077" y="2109694"/>
            <a:ext cx="5901364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2.57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이오칠이라고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읽습니다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17" y="2249230"/>
            <a:ext cx="331199" cy="319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76" y="2827928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31" y="3370671"/>
            <a:ext cx="319371" cy="319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90" y="3909492"/>
            <a:ext cx="307542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31" y="4441777"/>
            <a:ext cx="319371" cy="319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4" descr="D:\[초등] 교과학습\2021년 1학기\수학 SB캡쳐\icon_O_titl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54" y="3859464"/>
            <a:ext cx="427323" cy="42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타원 67"/>
          <p:cNvSpPr/>
          <p:nvPr/>
        </p:nvSpPr>
        <p:spPr>
          <a:xfrm>
            <a:off x="808353" y="37366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4DD830-E796-3E89-EE34-3224274E2AF3}"/>
              </a:ext>
            </a:extLst>
          </p:cNvPr>
          <p:cNvSpPr txBox="1"/>
          <p:nvPr/>
        </p:nvSpPr>
        <p:spPr>
          <a:xfrm>
            <a:off x="1407077" y="2684766"/>
            <a:ext cx="5901364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0.205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영 점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이오라고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읽습니다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34DD830-E796-3E89-EE34-3224274E2AF3}"/>
              </a:ext>
            </a:extLst>
          </p:cNvPr>
          <p:cNvSpPr txBox="1"/>
          <p:nvPr/>
        </p:nvSpPr>
        <p:spPr>
          <a:xfrm>
            <a:off x="1407077" y="3215681"/>
            <a:ext cx="5901364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4.076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은 사 점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칠육이라고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읽습니다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4DD830-E796-3E89-EE34-3224274E2AF3}"/>
              </a:ext>
            </a:extLst>
          </p:cNvPr>
          <p:cNvSpPr txBox="1"/>
          <p:nvPr/>
        </p:nvSpPr>
        <p:spPr>
          <a:xfrm>
            <a:off x="1407077" y="3755872"/>
            <a:ext cx="5901364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900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6.274</a:t>
            </a:r>
            <a:r>
              <a:rPr lang="ko-KR" altLang="en-US" sz="1900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는 육 점 </a:t>
            </a:r>
            <a:r>
              <a:rPr lang="ko-KR" altLang="en-US" sz="1900" spc="-15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이칠사라고</a:t>
            </a:r>
            <a:r>
              <a:rPr lang="ko-KR" altLang="en-US" sz="1900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읽습니다</a:t>
            </a:r>
            <a:r>
              <a:rPr lang="en-US" altLang="ko-KR" sz="1900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4DD830-E796-3E89-EE34-3224274E2AF3}"/>
              </a:ext>
            </a:extLst>
          </p:cNvPr>
          <p:cNvSpPr txBox="1"/>
          <p:nvPr/>
        </p:nvSpPr>
        <p:spPr>
          <a:xfrm>
            <a:off x="1407077" y="4286787"/>
            <a:ext cx="5901364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4.58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은 사 점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영오팔이라고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읽습니다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018371" y="1092168"/>
            <a:ext cx="2125629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객관식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문제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틀린 답 고르면 나타나는 화면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고르면 나타나는 화면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참고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참고 링크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hlinkClick r:id="rId11"/>
              </a:rPr>
              <a:t>https://</a:t>
            </a:r>
            <a:r>
              <a:rPr lang="en-US" altLang="ko-KR" sz="1000" dirty="0" smtClean="0">
                <a:hlinkClick r:id="rId11"/>
              </a:rPr>
              <a:t>cdata2.tsherpa.co.kr/tsherpa/MultiMedia/Flash/2020/curri/index.html?flashxmlnum=jmp1130&amp;classa=A8-C1-32-MM-MM-04-02-05-0-0-0-0&amp;classno=MM_32_04/suh_0302_01_0005/suh_0302_01_0005_401_1.html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6954" y="4244766"/>
            <a:ext cx="1968463" cy="1168636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03938" y="5500724"/>
            <a:ext cx="1968463" cy="116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638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7" name="TextBox 43">
            <a:extLst>
              <a:ext uri="{FF2B5EF4-FFF2-40B4-BE49-F238E27FC236}">
                <a16:creationId xmlns:a16="http://schemas.microsoft.com/office/drawing/2014/main" id="{38FEE4D7-8C88-8889-5A02-56F747019AB5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소수를 바르게 읽은 것은 어느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것입니까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12">
            <a:extLst>
              <a:ext uri="{FF2B5EF4-FFF2-40B4-BE49-F238E27FC236}">
                <a16:creationId xmlns:a16="http://schemas.microsoft.com/office/drawing/2014/main" id="{AE4C46F4-E385-1D9E-89BF-41A5459E9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34DD830-E796-3E89-EE34-3224274E2AF3}"/>
              </a:ext>
            </a:extLst>
          </p:cNvPr>
          <p:cNvSpPr txBox="1"/>
          <p:nvPr/>
        </p:nvSpPr>
        <p:spPr>
          <a:xfrm>
            <a:off x="1407077" y="2109694"/>
            <a:ext cx="5901364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2.57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이오칠이라고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읽습니다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17" y="2249230"/>
            <a:ext cx="331199" cy="319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76" y="2827928"/>
            <a:ext cx="319371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31" y="3370671"/>
            <a:ext cx="319371" cy="319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90" y="3909492"/>
            <a:ext cx="307542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31" y="4441777"/>
            <a:ext cx="319371" cy="319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4" descr="D:\[초등] 교과학습\2021년 1학기\수학 SB캡쳐\icon_O_titl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54" y="3859464"/>
            <a:ext cx="427323" cy="42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34DD830-E796-3E89-EE34-3224274E2AF3}"/>
              </a:ext>
            </a:extLst>
          </p:cNvPr>
          <p:cNvSpPr txBox="1"/>
          <p:nvPr/>
        </p:nvSpPr>
        <p:spPr>
          <a:xfrm>
            <a:off x="1407077" y="2684766"/>
            <a:ext cx="5901364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0.205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영 점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이오라고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읽습니다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34DD830-E796-3E89-EE34-3224274E2AF3}"/>
              </a:ext>
            </a:extLst>
          </p:cNvPr>
          <p:cNvSpPr txBox="1"/>
          <p:nvPr/>
        </p:nvSpPr>
        <p:spPr>
          <a:xfrm>
            <a:off x="1407077" y="3215681"/>
            <a:ext cx="5901364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4.076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은 사 점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칠육이라고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읽습니다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4DD830-E796-3E89-EE34-3224274E2AF3}"/>
              </a:ext>
            </a:extLst>
          </p:cNvPr>
          <p:cNvSpPr txBox="1"/>
          <p:nvPr/>
        </p:nvSpPr>
        <p:spPr>
          <a:xfrm>
            <a:off x="1407077" y="3755872"/>
            <a:ext cx="5901364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6.274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는 육 점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이칠사라고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읽습니다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4DD830-E796-3E89-EE34-3224274E2AF3}"/>
              </a:ext>
            </a:extLst>
          </p:cNvPr>
          <p:cNvSpPr txBox="1"/>
          <p:nvPr/>
        </p:nvSpPr>
        <p:spPr>
          <a:xfrm>
            <a:off x="1407077" y="4286787"/>
            <a:ext cx="5901364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4.58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은 사 점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영오팔이라고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읽습니다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7CB6458-EF00-D7B2-B57C-0C9F8FE11F6A}"/>
              </a:ext>
            </a:extLst>
          </p:cNvPr>
          <p:cNvGrpSpPr/>
          <p:nvPr/>
        </p:nvGrpSpPr>
        <p:grpSpPr>
          <a:xfrm>
            <a:off x="251521" y="3457390"/>
            <a:ext cx="6503860" cy="1779975"/>
            <a:chOff x="245704" y="3493315"/>
            <a:chExt cx="6503860" cy="177997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1BBC09C-B7C9-7E38-5385-C8E4EACC48C6}"/>
                </a:ext>
              </a:extLst>
            </p:cNvPr>
            <p:cNvSpPr/>
            <p:nvPr/>
          </p:nvSpPr>
          <p:spPr>
            <a:xfrm>
              <a:off x="245704" y="3666287"/>
              <a:ext cx="6503860" cy="141889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63" name="모서리가 둥근 직사각형 38">
              <a:extLst>
                <a:ext uri="{FF2B5EF4-FFF2-40B4-BE49-F238E27FC236}">
                  <a16:creationId xmlns:a16="http://schemas.microsoft.com/office/drawing/2014/main" id="{6AD1CF9B-FA23-E38E-1A2F-C48AE02B4725}"/>
                </a:ext>
              </a:extLst>
            </p:cNvPr>
            <p:cNvSpPr/>
            <p:nvPr/>
          </p:nvSpPr>
          <p:spPr>
            <a:xfrm>
              <a:off x="338478" y="3493315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6" name="직각 삼각형 65">
              <a:extLst>
                <a:ext uri="{FF2B5EF4-FFF2-40B4-BE49-F238E27FC236}">
                  <a16:creationId xmlns:a16="http://schemas.microsoft.com/office/drawing/2014/main" id="{6CCE432F-623F-559C-A869-A7193C16582C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6679748-FA3E-B979-F2F5-C167A43EF977}"/>
              </a:ext>
            </a:extLst>
          </p:cNvPr>
          <p:cNvSpPr txBox="1"/>
          <p:nvPr/>
        </p:nvSpPr>
        <p:spPr>
          <a:xfrm>
            <a:off x="680313" y="3781426"/>
            <a:ext cx="6195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2.57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이 점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오칠이라고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읽습니다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0" name="Picture 4">
            <a:extLst>
              <a:ext uri="{FF2B5EF4-FFF2-40B4-BE49-F238E27FC236}">
                <a16:creationId xmlns:a16="http://schemas.microsoft.com/office/drawing/2014/main" id="{C5924B75-F709-2C19-0080-7D7D04C2E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77" y="3864978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FE160DAC-1E31-62F3-8A37-5140150EB1C3}"/>
              </a:ext>
            </a:extLst>
          </p:cNvPr>
          <p:cNvSpPr txBox="1"/>
          <p:nvPr/>
        </p:nvSpPr>
        <p:spPr>
          <a:xfrm>
            <a:off x="680313" y="4101537"/>
            <a:ext cx="6195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0.205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영 점 이영오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라고 읽습니다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2" name="Picture 4">
            <a:extLst>
              <a:ext uri="{FF2B5EF4-FFF2-40B4-BE49-F238E27FC236}">
                <a16:creationId xmlns:a16="http://schemas.microsoft.com/office/drawing/2014/main" id="{AF50B852-A8E9-B507-5D1A-C4D0FCB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77" y="4185089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6EB04247-9A99-5FB3-2126-FCC9972C8C87}"/>
              </a:ext>
            </a:extLst>
          </p:cNvPr>
          <p:cNvSpPr txBox="1"/>
          <p:nvPr/>
        </p:nvSpPr>
        <p:spPr>
          <a:xfrm>
            <a:off x="680313" y="4397738"/>
            <a:ext cx="6195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4.076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사 점 영칠육이라고 읽습니다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5" name="Picture 4">
            <a:extLst>
              <a:ext uri="{FF2B5EF4-FFF2-40B4-BE49-F238E27FC236}">
                <a16:creationId xmlns:a16="http://schemas.microsoft.com/office/drawing/2014/main" id="{55359AE0-330D-9C22-B127-D24970E23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77" y="4481290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D01CEE2E-1280-BE4C-1ECC-04A464C4D834}"/>
              </a:ext>
            </a:extLst>
          </p:cNvPr>
          <p:cNvSpPr txBox="1"/>
          <p:nvPr/>
        </p:nvSpPr>
        <p:spPr>
          <a:xfrm>
            <a:off x="680313" y="4717849"/>
            <a:ext cx="6195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4.58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사 점 오팔이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라고 읽습니다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7" name="Picture 4">
            <a:extLst>
              <a:ext uri="{FF2B5EF4-FFF2-40B4-BE49-F238E27FC236}">
                <a16:creationId xmlns:a16="http://schemas.microsoft.com/office/drawing/2014/main" id="{8DB910A4-7718-B586-3E1E-759323F8E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77" y="4801401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3D30A360-C729-C715-0866-8F0FB28F414C}"/>
              </a:ext>
            </a:extLst>
          </p:cNvPr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8226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9" name="TextBox 43">
            <a:extLst>
              <a:ext uri="{FF2B5EF4-FFF2-40B4-BE49-F238E27FC236}">
                <a16:creationId xmlns:a16="http://schemas.microsoft.com/office/drawing/2014/main" id="{B20563DD-EB0F-228F-52DC-3E32BAB4C4D4}"/>
              </a:ext>
            </a:extLst>
          </p:cNvPr>
          <p:cNvSpPr txBox="1"/>
          <p:nvPr/>
        </p:nvSpPr>
        <p:spPr>
          <a:xfrm>
            <a:off x="664487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안에 알맞은 말이나 수를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8" name="Picture 12">
            <a:extLst>
              <a:ext uri="{FF2B5EF4-FFF2-40B4-BE49-F238E27FC236}">
                <a16:creationId xmlns:a16="http://schemas.microsoft.com/office/drawing/2014/main" id="{C36CE3D2-B2EE-78FD-93E8-4118D75FB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88" y="1626437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F0057B9-D24D-4CEE-BF81-2B6061F18931}"/>
              </a:ext>
            </a:extLst>
          </p:cNvPr>
          <p:cNvSpPr txBox="1"/>
          <p:nvPr/>
        </p:nvSpPr>
        <p:spPr>
          <a:xfrm>
            <a:off x="1351072" y="2525893"/>
            <a:ext cx="445694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4.687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은 소수               자리 숫자이고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 algn="just"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    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을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를 나타냅니다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38A7AF3-40AD-E471-DFA2-3176CAECC78C}"/>
              </a:ext>
            </a:extLst>
          </p:cNvPr>
          <p:cNvGrpSpPr/>
          <p:nvPr/>
        </p:nvGrpSpPr>
        <p:grpSpPr>
          <a:xfrm>
            <a:off x="3455876" y="2447882"/>
            <a:ext cx="897972" cy="538856"/>
            <a:chOff x="6453141" y="1679148"/>
            <a:chExt cx="897972" cy="538856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6B4D8D2-8059-4567-65F8-B9BBF4B3DD44}"/>
                </a:ext>
              </a:extLst>
            </p:cNvPr>
            <p:cNvSpPr/>
            <p:nvPr/>
          </p:nvSpPr>
          <p:spPr bwMode="auto">
            <a:xfrm>
              <a:off x="6453141" y="1833284"/>
              <a:ext cx="697983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ko-KR" altLang="en-US" sz="1900" b="1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셋째</a:t>
              </a: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95637760-AC6C-3FF0-A30E-66FEF4878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1113" y="1679148"/>
              <a:ext cx="360000" cy="355000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1AD6D75-B897-8823-1A86-BD9C8D5D560C}"/>
              </a:ext>
            </a:extLst>
          </p:cNvPr>
          <p:cNvGrpSpPr/>
          <p:nvPr/>
        </p:nvGrpSpPr>
        <p:grpSpPr>
          <a:xfrm>
            <a:off x="1463356" y="2899979"/>
            <a:ext cx="1056416" cy="538856"/>
            <a:chOff x="6294697" y="1679148"/>
            <a:chExt cx="1056416" cy="538856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8568E57-728A-9EED-AAC5-482EF97AFBD3}"/>
                </a:ext>
              </a:extLst>
            </p:cNvPr>
            <p:cNvSpPr/>
            <p:nvPr/>
          </p:nvSpPr>
          <p:spPr bwMode="auto">
            <a:xfrm>
              <a:off x="6294697" y="1833284"/>
              <a:ext cx="856427" cy="38472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900" b="1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0.007</a:t>
              </a:r>
              <a:endParaRPr lang="ko-KR" altLang="en-US" sz="1900" b="1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E41051E6-76E9-76E7-00B1-0038E27F2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1113" y="1679148"/>
              <a:ext cx="360000" cy="355000"/>
            </a:xfrm>
            <a:prstGeom prst="rect">
              <a:avLst/>
            </a:prstGeom>
          </p:spPr>
        </p:pic>
      </p:grpSp>
      <p:sp>
        <p:nvSpPr>
          <p:cNvPr id="67" name="모서리가 둥근 직사각형 32">
            <a:extLst>
              <a:ext uri="{FF2B5EF4-FFF2-40B4-BE49-F238E27FC236}">
                <a16:creationId xmlns:a16="http://schemas.microsoft.com/office/drawing/2014/main" id="{ECD031F7-7E99-BDBA-9082-3AA7ACD70A53}"/>
              </a:ext>
            </a:extLst>
          </p:cNvPr>
          <p:cNvSpPr/>
          <p:nvPr/>
        </p:nvSpPr>
        <p:spPr>
          <a:xfrm>
            <a:off x="1151620" y="2286048"/>
            <a:ext cx="4798972" cy="1466331"/>
          </a:xfrm>
          <a:prstGeom prst="roundRect">
            <a:avLst>
              <a:gd name="adj" fmla="val 12357"/>
            </a:avLst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788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5914607" y="49771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소수를 읽어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3" name="순서도: 대체 처리 8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62" name="Picture 3">
            <a:extLst>
              <a:ext uri="{FF2B5EF4-FFF2-40B4-BE49-F238E27FC236}">
                <a16:creationId xmlns:a16="http://schemas.microsoft.com/office/drawing/2014/main" id="{A26EC04A-1B8D-A1A8-9D99-701F3DA5F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221" y="3328016"/>
            <a:ext cx="674227" cy="425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412F3D96-EF08-8E83-0689-8D3CCDD96F47}"/>
              </a:ext>
            </a:extLst>
          </p:cNvPr>
          <p:cNvGrpSpPr/>
          <p:nvPr/>
        </p:nvGrpSpPr>
        <p:grpSpPr>
          <a:xfrm>
            <a:off x="3624100" y="2511665"/>
            <a:ext cx="1972597" cy="537565"/>
            <a:chOff x="5399920" y="1660849"/>
            <a:chExt cx="1972597" cy="537565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F30F5F9-E464-AF48-65F5-2F972960AC2E}"/>
                </a:ext>
              </a:extLst>
            </p:cNvPr>
            <p:cNvSpPr/>
            <p:nvPr/>
          </p:nvSpPr>
          <p:spPr bwMode="auto">
            <a:xfrm>
              <a:off x="5399920" y="1833284"/>
              <a:ext cx="1782945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영 점 </a:t>
              </a:r>
              <a:r>
                <a:rPr kumimoji="1" lang="ko-KR" altLang="en-US" sz="1900" b="1" i="0" u="none" strike="noStrike" cap="none" normalizeH="0" baseline="0" dirty="0" err="1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삼칠이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E9FA8E8-1748-D3B4-F82F-DA02FE39C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12517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67" name="Picture 3">
            <a:extLst>
              <a:ext uri="{FF2B5EF4-FFF2-40B4-BE49-F238E27FC236}">
                <a16:creationId xmlns:a16="http://schemas.microsoft.com/office/drawing/2014/main" id="{F221DDD6-0C27-15AA-A168-1C8E72C13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221" y="2651942"/>
            <a:ext cx="674227" cy="425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3">
            <a:extLst>
              <a:ext uri="{FF2B5EF4-FFF2-40B4-BE49-F238E27FC236}">
                <a16:creationId xmlns:a16="http://schemas.microsoft.com/office/drawing/2014/main" id="{6547DF04-F24C-138B-8B6C-DC745AFA4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221" y="3992941"/>
            <a:ext cx="674227" cy="425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43">
            <a:extLst>
              <a:ext uri="{FF2B5EF4-FFF2-40B4-BE49-F238E27FC236}">
                <a16:creationId xmlns:a16="http://schemas.microsoft.com/office/drawing/2014/main" id="{505D9862-0464-95AD-D2A6-B649CFE8C81E}"/>
              </a:ext>
            </a:extLst>
          </p:cNvPr>
          <p:cNvSpPr txBox="1"/>
          <p:nvPr/>
        </p:nvSpPr>
        <p:spPr>
          <a:xfrm>
            <a:off x="1499400" y="2658633"/>
            <a:ext cx="997505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0.372</a:t>
            </a:r>
          </a:p>
        </p:txBody>
      </p:sp>
      <p:sp>
        <p:nvSpPr>
          <p:cNvPr id="79" name="TextBox 43">
            <a:extLst>
              <a:ext uri="{FF2B5EF4-FFF2-40B4-BE49-F238E27FC236}">
                <a16:creationId xmlns:a16="http://schemas.microsoft.com/office/drawing/2014/main" id="{034DAD2A-A8F0-9BC5-C345-A7EEAAD32404}"/>
              </a:ext>
            </a:extLst>
          </p:cNvPr>
          <p:cNvSpPr txBox="1"/>
          <p:nvPr/>
        </p:nvSpPr>
        <p:spPr>
          <a:xfrm>
            <a:off x="1499400" y="3348569"/>
            <a:ext cx="997505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5.126</a:t>
            </a:r>
          </a:p>
        </p:txBody>
      </p:sp>
      <p:sp>
        <p:nvSpPr>
          <p:cNvPr id="80" name="TextBox 43">
            <a:extLst>
              <a:ext uri="{FF2B5EF4-FFF2-40B4-BE49-F238E27FC236}">
                <a16:creationId xmlns:a16="http://schemas.microsoft.com/office/drawing/2014/main" id="{C98F2E7B-93FA-5574-5E3A-81B4F7742C84}"/>
              </a:ext>
            </a:extLst>
          </p:cNvPr>
          <p:cNvSpPr txBox="1"/>
          <p:nvPr/>
        </p:nvSpPr>
        <p:spPr>
          <a:xfrm>
            <a:off x="1499400" y="4020785"/>
            <a:ext cx="997505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8.702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48E25E7-2B8E-1DCD-D3EB-973C5D0E8751}"/>
              </a:ext>
            </a:extLst>
          </p:cNvPr>
          <p:cNvGrpSpPr/>
          <p:nvPr/>
        </p:nvGrpSpPr>
        <p:grpSpPr>
          <a:xfrm>
            <a:off x="3624100" y="3165239"/>
            <a:ext cx="1972597" cy="537565"/>
            <a:chOff x="5399920" y="1660849"/>
            <a:chExt cx="1972597" cy="537565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B89E057-C5A2-2E9E-1E93-9CD1B93FBA97}"/>
                </a:ext>
              </a:extLst>
            </p:cNvPr>
            <p:cNvSpPr/>
            <p:nvPr/>
          </p:nvSpPr>
          <p:spPr bwMode="auto">
            <a:xfrm>
              <a:off x="5399920" y="1833284"/>
              <a:ext cx="1782945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오 점 </a:t>
              </a:r>
              <a:r>
                <a:rPr kumimoji="1" lang="ko-KR" altLang="en-US" sz="1900" b="1" i="0" u="none" strike="noStrike" cap="none" normalizeH="0" baseline="0" dirty="0" err="1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일이육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78E0C0DF-3729-C050-A6CE-086AC7B25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12517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A34AB90-6AA5-4DF6-2100-E210B04754D1}"/>
              </a:ext>
            </a:extLst>
          </p:cNvPr>
          <p:cNvGrpSpPr/>
          <p:nvPr/>
        </p:nvGrpSpPr>
        <p:grpSpPr>
          <a:xfrm>
            <a:off x="3624100" y="3825044"/>
            <a:ext cx="1972597" cy="537565"/>
            <a:chOff x="5399920" y="1660849"/>
            <a:chExt cx="1972597" cy="537565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AA8A787-78CA-F17A-E81E-39D3737F8029}"/>
                </a:ext>
              </a:extLst>
            </p:cNvPr>
            <p:cNvSpPr/>
            <p:nvPr/>
          </p:nvSpPr>
          <p:spPr bwMode="auto">
            <a:xfrm>
              <a:off x="5399920" y="1833284"/>
              <a:ext cx="1782945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900" b="1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팔 점 </a:t>
              </a:r>
              <a:r>
                <a:rPr lang="ko-KR" altLang="en-US" sz="1900" b="1" dirty="0" err="1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칠영이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F5E4BB3E-1F23-1444-F034-8B3D517FB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12517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47" name="모서리가 둥근 직사각형 46"/>
          <p:cNvSpPr/>
          <p:nvPr/>
        </p:nvSpPr>
        <p:spPr>
          <a:xfrm>
            <a:off x="1631456" y="2624217"/>
            <a:ext cx="733392" cy="419137"/>
          </a:xfrm>
          <a:prstGeom prst="roundRect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631456" y="3310670"/>
            <a:ext cx="733392" cy="419137"/>
          </a:xfrm>
          <a:prstGeom prst="roundRect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1631456" y="3970475"/>
            <a:ext cx="733392" cy="419137"/>
          </a:xfrm>
          <a:prstGeom prst="roundRect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13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크기 같음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5914607" y="50091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86" name="순서도: 대체 처리 8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9" name="순서도: 대체 처리 9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01" name="순서도: 대체 처리 10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05" name="순서도: 대체 처리 10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8" name="순서도: 대체 처리 107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39" name="TextBox 43">
            <a:extLst>
              <a:ext uri="{FF2B5EF4-FFF2-40B4-BE49-F238E27FC236}">
                <a16:creationId xmlns:a16="http://schemas.microsoft.com/office/drawing/2014/main" id="{4C2169CE-B124-42F5-99E5-01CDAA5A0D44}"/>
              </a:ext>
            </a:extLst>
          </p:cNvPr>
          <p:cNvSpPr txBox="1"/>
          <p:nvPr/>
        </p:nvSpPr>
        <p:spPr>
          <a:xfrm>
            <a:off x="644499" y="1604119"/>
            <a:ext cx="601573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가 나타내는 수를 써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0" name="TextBox 43">
            <a:extLst>
              <a:ext uri="{FF2B5EF4-FFF2-40B4-BE49-F238E27FC236}">
                <a16:creationId xmlns:a16="http://schemas.microsoft.com/office/drawing/2014/main" id="{D2F7F006-EAC7-FBD4-34C9-C77FD926E696}"/>
              </a:ext>
            </a:extLst>
          </p:cNvPr>
          <p:cNvSpPr txBox="1"/>
          <p:nvPr/>
        </p:nvSpPr>
        <p:spPr>
          <a:xfrm>
            <a:off x="1499400" y="2658633"/>
            <a:ext cx="1704448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900" spc="-15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.573</a:t>
            </a:r>
          </a:p>
        </p:txBody>
      </p:sp>
      <p:sp>
        <p:nvSpPr>
          <p:cNvPr id="51" name="TextBox 43">
            <a:extLst>
              <a:ext uri="{FF2B5EF4-FFF2-40B4-BE49-F238E27FC236}">
                <a16:creationId xmlns:a16="http://schemas.microsoft.com/office/drawing/2014/main" id="{F0F2F922-681A-D278-0B9E-E2D8DB9DC876}"/>
              </a:ext>
            </a:extLst>
          </p:cNvPr>
          <p:cNvSpPr txBox="1"/>
          <p:nvPr/>
        </p:nvSpPr>
        <p:spPr>
          <a:xfrm>
            <a:off x="1499400" y="3348569"/>
            <a:ext cx="1704448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0.1</a:t>
            </a:r>
            <a:r>
              <a:rPr lang="en-US" altLang="ko-KR" sz="1900" spc="-15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pic>
        <p:nvPicPr>
          <p:cNvPr id="62" name="Picture 20">
            <a:extLst>
              <a:ext uri="{FF2B5EF4-FFF2-40B4-BE49-F238E27FC236}">
                <a16:creationId xmlns:a16="http://schemas.microsoft.com/office/drawing/2014/main" id="{4CE25894-36E2-4A28-B758-3320C7B4F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677" y="2667660"/>
            <a:ext cx="390342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20">
            <a:extLst>
              <a:ext uri="{FF2B5EF4-FFF2-40B4-BE49-F238E27FC236}">
                <a16:creationId xmlns:a16="http://schemas.microsoft.com/office/drawing/2014/main" id="{CB31F173-5F4A-6523-5684-85A408075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677" y="3361423"/>
            <a:ext cx="390342" cy="34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7973027E-43C3-802B-1113-30493F364D04}"/>
              </a:ext>
            </a:extLst>
          </p:cNvPr>
          <p:cNvGrpSpPr/>
          <p:nvPr/>
        </p:nvGrpSpPr>
        <p:grpSpPr>
          <a:xfrm>
            <a:off x="3641872" y="3185779"/>
            <a:ext cx="1176052" cy="537565"/>
            <a:chOff x="6196465" y="1660849"/>
            <a:chExt cx="1176052" cy="537565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7FED832-222A-217F-3779-E18C631EA937}"/>
                </a:ext>
              </a:extLst>
            </p:cNvPr>
            <p:cNvSpPr/>
            <p:nvPr/>
          </p:nvSpPr>
          <p:spPr bwMode="auto">
            <a:xfrm>
              <a:off x="6196465" y="1833284"/>
              <a:ext cx="986400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0.02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123C721F-85DA-3CC5-C0E1-1A72057DE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12517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9A877BA-0182-8295-9AD3-36D46C2B6788}"/>
              </a:ext>
            </a:extLst>
          </p:cNvPr>
          <p:cNvGrpSpPr/>
          <p:nvPr/>
        </p:nvGrpSpPr>
        <p:grpSpPr>
          <a:xfrm>
            <a:off x="3641872" y="2460585"/>
            <a:ext cx="1176052" cy="537565"/>
            <a:chOff x="6196465" y="1660849"/>
            <a:chExt cx="1176052" cy="537565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597A28F-1778-0FAC-938C-C990F4BE6E7B}"/>
                </a:ext>
              </a:extLst>
            </p:cNvPr>
            <p:cNvSpPr/>
            <p:nvPr/>
          </p:nvSpPr>
          <p:spPr bwMode="auto">
            <a:xfrm>
              <a:off x="6196465" y="1833284"/>
              <a:ext cx="986400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46664C08-86ED-5A91-B844-E705B6BC9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12517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41" name="타원 40"/>
          <p:cNvSpPr/>
          <p:nvPr/>
        </p:nvSpPr>
        <p:spPr>
          <a:xfrm>
            <a:off x="3451759" y="23830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446701" y="33028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486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/>
          <p:cNvSpPr txBox="1"/>
          <p:nvPr/>
        </p:nvSpPr>
        <p:spPr>
          <a:xfrm>
            <a:off x="644500" y="1604119"/>
            <a:ext cx="599549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조건을 만족하는 소수를 쓰고 읽어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6" name="순서도: 대체 처리 7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44" name="Picture 12">
            <a:extLst>
              <a:ext uri="{FF2B5EF4-FFF2-40B4-BE49-F238E27FC236}">
                <a16:creationId xmlns:a16="http://schemas.microsoft.com/office/drawing/2014/main" id="{823B2C49-7038-C596-6C45-E4B9C20D3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7EF2F08-0F6E-E49D-6BCD-BEE923180D90}"/>
              </a:ext>
            </a:extLst>
          </p:cNvPr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모서리가 둥근 직사각형 32">
            <a:extLst>
              <a:ext uri="{FF2B5EF4-FFF2-40B4-BE49-F238E27FC236}">
                <a16:creationId xmlns:a16="http://schemas.microsoft.com/office/drawing/2014/main" id="{7EF26F77-66F5-2830-272D-B5F808FF30B7}"/>
              </a:ext>
            </a:extLst>
          </p:cNvPr>
          <p:cNvSpPr/>
          <p:nvPr/>
        </p:nvSpPr>
        <p:spPr>
          <a:xfrm>
            <a:off x="1501472" y="2224300"/>
            <a:ext cx="4078640" cy="2341953"/>
          </a:xfrm>
          <a:prstGeom prst="roundRect">
            <a:avLst>
              <a:gd name="adj" fmla="val 12357"/>
            </a:avLst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Picture 4">
            <a:extLst>
              <a:ext uri="{FF2B5EF4-FFF2-40B4-BE49-F238E27FC236}">
                <a16:creationId xmlns:a16="http://schemas.microsoft.com/office/drawing/2014/main" id="{7791B7C1-5D82-661B-99AB-6DDAEFDD9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80" y="2474486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E3308EF-51A7-65F9-070F-3505E2CA4802}"/>
              </a:ext>
            </a:extLst>
          </p:cNvPr>
          <p:cNvSpPr txBox="1"/>
          <p:nvPr/>
        </p:nvSpPr>
        <p:spPr>
          <a:xfrm>
            <a:off x="1920376" y="2240868"/>
            <a:ext cx="5603952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 세 자리 수입니다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1" name="Picture 4">
            <a:extLst>
              <a:ext uri="{FF2B5EF4-FFF2-40B4-BE49-F238E27FC236}">
                <a16:creationId xmlns:a16="http://schemas.microsoft.com/office/drawing/2014/main" id="{0F23F416-7F3F-53D1-329F-A9C0577BD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80" y="2911154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5A974AD-A5FF-D1B2-DBFB-0459E8F4C30F}"/>
              </a:ext>
            </a:extLst>
          </p:cNvPr>
          <p:cNvSpPr txBox="1"/>
          <p:nvPr/>
        </p:nvSpPr>
        <p:spPr>
          <a:xfrm>
            <a:off x="1920376" y="2680491"/>
            <a:ext cx="5603952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보다 크고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보다 작습니다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3" name="Picture 4">
            <a:extLst>
              <a:ext uri="{FF2B5EF4-FFF2-40B4-BE49-F238E27FC236}">
                <a16:creationId xmlns:a16="http://schemas.microsoft.com/office/drawing/2014/main" id="{F34166FD-8E74-A674-2533-2A5E0FA5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80" y="3343202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C398AD7-CB8A-B974-1BBF-B475088D97DC}"/>
              </a:ext>
            </a:extLst>
          </p:cNvPr>
          <p:cNvSpPr txBox="1"/>
          <p:nvPr/>
        </p:nvSpPr>
        <p:spPr>
          <a:xfrm>
            <a:off x="1920376" y="3120114"/>
            <a:ext cx="5603952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 첫째 자리 숫자는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7" name="Picture 4">
            <a:extLst>
              <a:ext uri="{FF2B5EF4-FFF2-40B4-BE49-F238E27FC236}">
                <a16:creationId xmlns:a16="http://schemas.microsoft.com/office/drawing/2014/main" id="{B0ABEFE6-63B7-8175-5703-8D8B855DD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80" y="3775250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00F37C7-A603-4939-6846-CB13539E09E9}"/>
              </a:ext>
            </a:extLst>
          </p:cNvPr>
          <p:cNvSpPr txBox="1"/>
          <p:nvPr/>
        </p:nvSpPr>
        <p:spPr>
          <a:xfrm>
            <a:off x="1920376" y="3559737"/>
            <a:ext cx="5603952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 둘째 자리 숫자는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9" name="Picture 4">
            <a:extLst>
              <a:ext uri="{FF2B5EF4-FFF2-40B4-BE49-F238E27FC236}">
                <a16:creationId xmlns:a16="http://schemas.microsoft.com/office/drawing/2014/main" id="{BFA3B959-958F-256C-6AFE-EDFB0310A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80" y="4207298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9E714ECD-4737-A461-5114-8258B4912101}"/>
              </a:ext>
            </a:extLst>
          </p:cNvPr>
          <p:cNvSpPr txBox="1"/>
          <p:nvPr/>
        </p:nvSpPr>
        <p:spPr>
          <a:xfrm>
            <a:off x="1920376" y="3999360"/>
            <a:ext cx="5603952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 셋째 자리 숫자는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4" name="Picture 2">
            <a:extLst>
              <a:ext uri="{FF2B5EF4-FFF2-40B4-BE49-F238E27FC236}">
                <a16:creationId xmlns:a16="http://schemas.microsoft.com/office/drawing/2014/main" id="{2B390735-5739-767A-3E36-9D4158E1E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28" y="4738206"/>
            <a:ext cx="674227" cy="419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3">
            <a:extLst>
              <a:ext uri="{FF2B5EF4-FFF2-40B4-BE49-F238E27FC236}">
                <a16:creationId xmlns:a16="http://schemas.microsoft.com/office/drawing/2014/main" id="{FCDF783F-4850-8604-CB0B-9F2DF0A91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442" y="4738206"/>
            <a:ext cx="674227" cy="425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9C698A9E-9578-3246-3D93-92DA7A7D7C59}"/>
              </a:ext>
            </a:extLst>
          </p:cNvPr>
          <p:cNvGrpSpPr/>
          <p:nvPr/>
        </p:nvGrpSpPr>
        <p:grpSpPr>
          <a:xfrm>
            <a:off x="1971289" y="4581128"/>
            <a:ext cx="1176052" cy="537565"/>
            <a:chOff x="6196465" y="1660849"/>
            <a:chExt cx="1176052" cy="537565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32A201F5-5737-E3C9-73E6-29AE63D0A8A0}"/>
                </a:ext>
              </a:extLst>
            </p:cNvPr>
            <p:cNvSpPr/>
            <p:nvPr/>
          </p:nvSpPr>
          <p:spPr bwMode="auto">
            <a:xfrm>
              <a:off x="6196465" y="1833284"/>
              <a:ext cx="986400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9.859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FA4F4D36-99B2-F478-EAFC-3731EDE53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12517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F6A32865-C160-8EEA-5997-729C986510B5}"/>
              </a:ext>
            </a:extLst>
          </p:cNvPr>
          <p:cNvGrpSpPr/>
          <p:nvPr/>
        </p:nvGrpSpPr>
        <p:grpSpPr>
          <a:xfrm>
            <a:off x="4340389" y="4581128"/>
            <a:ext cx="1894570" cy="537565"/>
            <a:chOff x="6196465" y="1660849"/>
            <a:chExt cx="1894570" cy="537565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3533E329-FB14-6979-4367-2ACA2EF2221B}"/>
                </a:ext>
              </a:extLst>
            </p:cNvPr>
            <p:cNvSpPr/>
            <p:nvPr/>
          </p:nvSpPr>
          <p:spPr bwMode="auto">
            <a:xfrm>
              <a:off x="6196465" y="1833284"/>
              <a:ext cx="1704150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구 점 </a:t>
              </a:r>
              <a:r>
                <a:rPr kumimoji="1" lang="ko-KR" altLang="en-US" sz="1900" b="1" i="0" u="none" strike="noStrike" cap="none" normalizeH="0" baseline="0" dirty="0" err="1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팔오구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DB0B41A7-9611-4342-7B25-14C3FD973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31035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43" name="타원 42">
            <a:extLst>
              <a:ext uri="{FF2B5EF4-FFF2-40B4-BE49-F238E27FC236}">
                <a16:creationId xmlns:a16="http://schemas.microsoft.com/office/drawing/2014/main" id="{965FBD4D-E941-C8B0-8EC8-859240AA1566}"/>
              </a:ext>
            </a:extLst>
          </p:cNvPr>
          <p:cNvSpPr/>
          <p:nvPr/>
        </p:nvSpPr>
        <p:spPr>
          <a:xfrm>
            <a:off x="6347752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BB2E9E6-D153-0002-5172-22A493B2F8B8}"/>
              </a:ext>
            </a:extLst>
          </p:cNvPr>
          <p:cNvSpPr/>
          <p:nvPr/>
        </p:nvSpPr>
        <p:spPr>
          <a:xfrm>
            <a:off x="5358496" y="50913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290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32">
            <a:extLst>
              <a:ext uri="{FF2B5EF4-FFF2-40B4-BE49-F238E27FC236}">
                <a16:creationId xmlns:a16="http://schemas.microsoft.com/office/drawing/2014/main" id="{7EF26F77-66F5-2830-272D-B5F808FF30B7}"/>
              </a:ext>
            </a:extLst>
          </p:cNvPr>
          <p:cNvSpPr/>
          <p:nvPr/>
        </p:nvSpPr>
        <p:spPr>
          <a:xfrm>
            <a:off x="1501472" y="2224300"/>
            <a:ext cx="4078640" cy="2341953"/>
          </a:xfrm>
          <a:prstGeom prst="roundRect">
            <a:avLst>
              <a:gd name="adj" fmla="val 12357"/>
            </a:avLst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Picture 4">
            <a:extLst>
              <a:ext uri="{FF2B5EF4-FFF2-40B4-BE49-F238E27FC236}">
                <a16:creationId xmlns:a16="http://schemas.microsoft.com/office/drawing/2014/main" id="{7791B7C1-5D82-661B-99AB-6DDAEFDD9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80" y="2474486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E3308EF-51A7-65F9-070F-3505E2CA4802}"/>
              </a:ext>
            </a:extLst>
          </p:cNvPr>
          <p:cNvSpPr txBox="1"/>
          <p:nvPr/>
        </p:nvSpPr>
        <p:spPr>
          <a:xfrm>
            <a:off x="1920376" y="2240868"/>
            <a:ext cx="5603952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 세 자리 수입니다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8" name="Picture 4">
            <a:extLst>
              <a:ext uri="{FF2B5EF4-FFF2-40B4-BE49-F238E27FC236}">
                <a16:creationId xmlns:a16="http://schemas.microsoft.com/office/drawing/2014/main" id="{0F23F416-7F3F-53D1-329F-A9C0577BD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80" y="2911154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5A974AD-A5FF-D1B2-DBFB-0459E8F4C30F}"/>
              </a:ext>
            </a:extLst>
          </p:cNvPr>
          <p:cNvSpPr txBox="1"/>
          <p:nvPr/>
        </p:nvSpPr>
        <p:spPr>
          <a:xfrm>
            <a:off x="1920376" y="2680491"/>
            <a:ext cx="5603952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보다 크고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보다 작습니다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4" name="Picture 4">
            <a:extLst>
              <a:ext uri="{FF2B5EF4-FFF2-40B4-BE49-F238E27FC236}">
                <a16:creationId xmlns:a16="http://schemas.microsoft.com/office/drawing/2014/main" id="{F34166FD-8E74-A674-2533-2A5E0FA5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80" y="3343202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C398AD7-CB8A-B974-1BBF-B475088D97DC}"/>
              </a:ext>
            </a:extLst>
          </p:cNvPr>
          <p:cNvSpPr txBox="1"/>
          <p:nvPr/>
        </p:nvSpPr>
        <p:spPr>
          <a:xfrm>
            <a:off x="1920376" y="3120114"/>
            <a:ext cx="5603952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 첫째 자리 숫자는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4">
            <a:extLst>
              <a:ext uri="{FF2B5EF4-FFF2-40B4-BE49-F238E27FC236}">
                <a16:creationId xmlns:a16="http://schemas.microsoft.com/office/drawing/2014/main" id="{B0ABEFE6-63B7-8175-5703-8D8B855DD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80" y="3775250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00F37C7-A603-4939-6846-CB13539E09E9}"/>
              </a:ext>
            </a:extLst>
          </p:cNvPr>
          <p:cNvSpPr txBox="1"/>
          <p:nvPr/>
        </p:nvSpPr>
        <p:spPr>
          <a:xfrm>
            <a:off x="1920376" y="3559737"/>
            <a:ext cx="5603952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 둘째 자리 숫자는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09" name="Picture 4">
            <a:extLst>
              <a:ext uri="{FF2B5EF4-FFF2-40B4-BE49-F238E27FC236}">
                <a16:creationId xmlns:a16="http://schemas.microsoft.com/office/drawing/2014/main" id="{BFA3B959-958F-256C-6AFE-EDFB0310A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80" y="4207298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9E714ECD-4737-A461-5114-8258B4912101}"/>
              </a:ext>
            </a:extLst>
          </p:cNvPr>
          <p:cNvSpPr txBox="1"/>
          <p:nvPr/>
        </p:nvSpPr>
        <p:spPr>
          <a:xfrm>
            <a:off x="1920376" y="3999360"/>
            <a:ext cx="5603952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 셋째 자리 숫자는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/>
          <p:cNvSpPr txBox="1"/>
          <p:nvPr/>
        </p:nvSpPr>
        <p:spPr>
          <a:xfrm>
            <a:off x="644500" y="1604119"/>
            <a:ext cx="599549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조건을 만족하는 소수를 쓰고 읽어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6" name="순서도: 대체 처리 7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44" name="Picture 12">
            <a:extLst>
              <a:ext uri="{FF2B5EF4-FFF2-40B4-BE49-F238E27FC236}">
                <a16:creationId xmlns:a16="http://schemas.microsoft.com/office/drawing/2014/main" id="{823B2C49-7038-C596-6C45-E4B9C20D3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2">
            <a:extLst>
              <a:ext uri="{FF2B5EF4-FFF2-40B4-BE49-F238E27FC236}">
                <a16:creationId xmlns:a16="http://schemas.microsoft.com/office/drawing/2014/main" id="{2B390735-5739-767A-3E36-9D4158E1E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28" y="4738206"/>
            <a:ext cx="674227" cy="419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3">
            <a:extLst>
              <a:ext uri="{FF2B5EF4-FFF2-40B4-BE49-F238E27FC236}">
                <a16:creationId xmlns:a16="http://schemas.microsoft.com/office/drawing/2014/main" id="{FCDF783F-4850-8604-CB0B-9F2DF0A91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442" y="4738206"/>
            <a:ext cx="674227" cy="425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9C698A9E-9578-3246-3D93-92DA7A7D7C59}"/>
              </a:ext>
            </a:extLst>
          </p:cNvPr>
          <p:cNvGrpSpPr/>
          <p:nvPr/>
        </p:nvGrpSpPr>
        <p:grpSpPr>
          <a:xfrm>
            <a:off x="1971289" y="4581128"/>
            <a:ext cx="1176052" cy="537565"/>
            <a:chOff x="6196465" y="1660849"/>
            <a:chExt cx="1176052" cy="537565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32A201F5-5737-E3C9-73E6-29AE63D0A8A0}"/>
                </a:ext>
              </a:extLst>
            </p:cNvPr>
            <p:cNvSpPr/>
            <p:nvPr/>
          </p:nvSpPr>
          <p:spPr bwMode="auto">
            <a:xfrm>
              <a:off x="6196465" y="1833284"/>
              <a:ext cx="986400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9.859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FA4F4D36-99B2-F478-EAFC-3731EDE53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12517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F6A32865-C160-8EEA-5997-729C986510B5}"/>
              </a:ext>
            </a:extLst>
          </p:cNvPr>
          <p:cNvGrpSpPr/>
          <p:nvPr/>
        </p:nvGrpSpPr>
        <p:grpSpPr>
          <a:xfrm>
            <a:off x="4340389" y="4581128"/>
            <a:ext cx="1894570" cy="537565"/>
            <a:chOff x="6196465" y="1660849"/>
            <a:chExt cx="1894570" cy="537565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3533E329-FB14-6979-4367-2ACA2EF2221B}"/>
                </a:ext>
              </a:extLst>
            </p:cNvPr>
            <p:cNvSpPr/>
            <p:nvPr/>
          </p:nvSpPr>
          <p:spPr bwMode="auto">
            <a:xfrm>
              <a:off x="6196465" y="1833284"/>
              <a:ext cx="1704150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구 점 </a:t>
              </a:r>
              <a:r>
                <a:rPr kumimoji="1" lang="ko-KR" altLang="en-US" sz="1900" b="1" i="0" u="none" strike="noStrike" cap="none" normalizeH="0" baseline="0" dirty="0" err="1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팔오구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DB0B41A7-9611-4342-7B25-14C3FD973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31035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8C40EA4-B8D7-4031-EDBE-CD9EF928E62F}"/>
              </a:ext>
            </a:extLst>
          </p:cNvPr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64A2012-B31B-82EC-3B23-F7196AD10F08}"/>
              </a:ext>
            </a:extLst>
          </p:cNvPr>
          <p:cNvGrpSpPr/>
          <p:nvPr/>
        </p:nvGrpSpPr>
        <p:grpSpPr>
          <a:xfrm>
            <a:off x="287524" y="4129134"/>
            <a:ext cx="6422097" cy="1108231"/>
            <a:chOff x="281707" y="4165059"/>
            <a:chExt cx="6422097" cy="110823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F105537-8407-C82D-EBF2-D89FFB066E11}"/>
                </a:ext>
              </a:extLst>
            </p:cNvPr>
            <p:cNvSpPr/>
            <p:nvPr/>
          </p:nvSpPr>
          <p:spPr>
            <a:xfrm>
              <a:off x="281707" y="4395613"/>
              <a:ext cx="6422097" cy="68956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보다 크고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보다 작으며 소수 각 자리 숫자를 만족하는 소수는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9.859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입니다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모서리가 둥근 직사각형 38">
              <a:extLst>
                <a:ext uri="{FF2B5EF4-FFF2-40B4-BE49-F238E27FC236}">
                  <a16:creationId xmlns:a16="http://schemas.microsoft.com/office/drawing/2014/main" id="{D29C1F51-15CA-F63C-B74B-631F174D20F8}"/>
                </a:ext>
              </a:extLst>
            </p:cNvPr>
            <p:cNvSpPr/>
            <p:nvPr/>
          </p:nvSpPr>
          <p:spPr>
            <a:xfrm>
              <a:off x="338478" y="4165059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2" name="직각 삼각형 61">
              <a:extLst>
                <a:ext uri="{FF2B5EF4-FFF2-40B4-BE49-F238E27FC236}">
                  <a16:creationId xmlns:a16="http://schemas.microsoft.com/office/drawing/2014/main" id="{3CEC41C1-5CDC-FB25-B1B2-40D748161B3C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92844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43"/>
          <p:cNvSpPr txBox="1"/>
          <p:nvPr/>
        </p:nvSpPr>
        <p:spPr>
          <a:xfrm>
            <a:off x="644500" y="1604119"/>
            <a:ext cx="599549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조건을 만족하는 소수를 쓰고 읽어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6" name="순서도: 대체 처리 7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44" name="Picture 12">
            <a:extLst>
              <a:ext uri="{FF2B5EF4-FFF2-40B4-BE49-F238E27FC236}">
                <a16:creationId xmlns:a16="http://schemas.microsoft.com/office/drawing/2014/main" id="{823B2C49-7038-C596-6C45-E4B9C20D3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모서리가 둥근 직사각형 32">
            <a:extLst>
              <a:ext uri="{FF2B5EF4-FFF2-40B4-BE49-F238E27FC236}">
                <a16:creationId xmlns:a16="http://schemas.microsoft.com/office/drawing/2014/main" id="{7EF26F77-66F5-2830-272D-B5F808FF30B7}"/>
              </a:ext>
            </a:extLst>
          </p:cNvPr>
          <p:cNvSpPr/>
          <p:nvPr/>
        </p:nvSpPr>
        <p:spPr>
          <a:xfrm>
            <a:off x="437828" y="2224300"/>
            <a:ext cx="6128122" cy="2341953"/>
          </a:xfrm>
          <a:prstGeom prst="roundRect">
            <a:avLst>
              <a:gd name="adj" fmla="val 12357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Picture 4">
            <a:extLst>
              <a:ext uri="{FF2B5EF4-FFF2-40B4-BE49-F238E27FC236}">
                <a16:creationId xmlns:a16="http://schemas.microsoft.com/office/drawing/2014/main" id="{7791B7C1-5D82-661B-99AB-6DDAEFDD9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6" y="2474486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E3308EF-51A7-65F9-070F-3505E2CA4802}"/>
              </a:ext>
            </a:extLst>
          </p:cNvPr>
          <p:cNvSpPr txBox="1"/>
          <p:nvPr/>
        </p:nvSpPr>
        <p:spPr>
          <a:xfrm>
            <a:off x="804252" y="2240868"/>
            <a:ext cx="5603952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 세 자리 수입니다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1" name="Picture 4">
            <a:extLst>
              <a:ext uri="{FF2B5EF4-FFF2-40B4-BE49-F238E27FC236}">
                <a16:creationId xmlns:a16="http://schemas.microsoft.com/office/drawing/2014/main" id="{0F23F416-7F3F-53D1-329F-A9C0577BD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6" y="2911154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5A974AD-A5FF-D1B2-DBFB-0459E8F4C30F}"/>
              </a:ext>
            </a:extLst>
          </p:cNvPr>
          <p:cNvSpPr txBox="1"/>
          <p:nvPr/>
        </p:nvSpPr>
        <p:spPr>
          <a:xfrm>
            <a:off x="804252" y="2680491"/>
            <a:ext cx="5603952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보다 크고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보다 작습니다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3" name="Picture 4">
            <a:extLst>
              <a:ext uri="{FF2B5EF4-FFF2-40B4-BE49-F238E27FC236}">
                <a16:creationId xmlns:a16="http://schemas.microsoft.com/office/drawing/2014/main" id="{F34166FD-8E74-A674-2533-2A5E0FA5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6" y="3343202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C398AD7-CB8A-B974-1BBF-B475088D97DC}"/>
              </a:ext>
            </a:extLst>
          </p:cNvPr>
          <p:cNvSpPr txBox="1"/>
          <p:nvPr/>
        </p:nvSpPr>
        <p:spPr>
          <a:xfrm>
            <a:off x="804252" y="3120114"/>
            <a:ext cx="5603952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 첫째 자리 숫자는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7" name="Picture 4">
            <a:extLst>
              <a:ext uri="{FF2B5EF4-FFF2-40B4-BE49-F238E27FC236}">
                <a16:creationId xmlns:a16="http://schemas.microsoft.com/office/drawing/2014/main" id="{B0ABEFE6-63B7-8175-5703-8D8B855DD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6" y="3775250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00F37C7-A603-4939-6846-CB13539E09E9}"/>
              </a:ext>
            </a:extLst>
          </p:cNvPr>
          <p:cNvSpPr txBox="1"/>
          <p:nvPr/>
        </p:nvSpPr>
        <p:spPr>
          <a:xfrm>
            <a:off x="804252" y="3559737"/>
            <a:ext cx="5603952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 둘째 자리 숫자는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9" name="Picture 4">
            <a:extLst>
              <a:ext uri="{FF2B5EF4-FFF2-40B4-BE49-F238E27FC236}">
                <a16:creationId xmlns:a16="http://schemas.microsoft.com/office/drawing/2014/main" id="{BFA3B959-958F-256C-6AFE-EDFB0310A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6" y="4207298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9E714ECD-4737-A461-5114-8258B4912101}"/>
              </a:ext>
            </a:extLst>
          </p:cNvPr>
          <p:cNvSpPr txBox="1"/>
          <p:nvPr/>
        </p:nvSpPr>
        <p:spPr>
          <a:xfrm>
            <a:off x="804252" y="3999360"/>
            <a:ext cx="5603952" cy="47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소수 셋째 자리 숫자는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4" name="Picture 2">
            <a:extLst>
              <a:ext uri="{FF2B5EF4-FFF2-40B4-BE49-F238E27FC236}">
                <a16:creationId xmlns:a16="http://schemas.microsoft.com/office/drawing/2014/main" id="{2B390735-5739-767A-3E36-9D4158E1E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28" y="4738206"/>
            <a:ext cx="674227" cy="419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3">
            <a:extLst>
              <a:ext uri="{FF2B5EF4-FFF2-40B4-BE49-F238E27FC236}">
                <a16:creationId xmlns:a16="http://schemas.microsoft.com/office/drawing/2014/main" id="{FCDF783F-4850-8604-CB0B-9F2DF0A91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442" y="4738206"/>
            <a:ext cx="674227" cy="425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9C698A9E-9578-3246-3D93-92DA7A7D7C59}"/>
              </a:ext>
            </a:extLst>
          </p:cNvPr>
          <p:cNvGrpSpPr/>
          <p:nvPr/>
        </p:nvGrpSpPr>
        <p:grpSpPr>
          <a:xfrm>
            <a:off x="1971289" y="4581128"/>
            <a:ext cx="1176052" cy="537565"/>
            <a:chOff x="6196465" y="1660849"/>
            <a:chExt cx="1176052" cy="537565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32A201F5-5737-E3C9-73E6-29AE63D0A8A0}"/>
                </a:ext>
              </a:extLst>
            </p:cNvPr>
            <p:cNvSpPr/>
            <p:nvPr/>
          </p:nvSpPr>
          <p:spPr bwMode="auto">
            <a:xfrm>
              <a:off x="6196465" y="1833284"/>
              <a:ext cx="986400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9.859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FA4F4D36-99B2-F478-EAFC-3731EDE53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12517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F6A32865-C160-8EEA-5997-729C986510B5}"/>
              </a:ext>
            </a:extLst>
          </p:cNvPr>
          <p:cNvGrpSpPr/>
          <p:nvPr/>
        </p:nvGrpSpPr>
        <p:grpSpPr>
          <a:xfrm>
            <a:off x="4340389" y="4581128"/>
            <a:ext cx="1894570" cy="537565"/>
            <a:chOff x="6196465" y="1660849"/>
            <a:chExt cx="1894570" cy="537565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3533E329-FB14-6979-4367-2ACA2EF2221B}"/>
                </a:ext>
              </a:extLst>
            </p:cNvPr>
            <p:cNvSpPr/>
            <p:nvPr/>
          </p:nvSpPr>
          <p:spPr bwMode="auto">
            <a:xfrm>
              <a:off x="6196465" y="1833284"/>
              <a:ext cx="1704150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구 점 </a:t>
              </a:r>
              <a:r>
                <a:rPr kumimoji="1" lang="ko-KR" altLang="en-US" sz="1900" b="1" i="0" u="none" strike="noStrike" cap="none" normalizeH="0" baseline="0" dirty="0" err="1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팔오구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DB0B41A7-9611-4342-7B25-14C3FD973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31035" y="1660849"/>
              <a:ext cx="360000" cy="355000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64A2012-B31B-82EC-3B23-F7196AD10F08}"/>
              </a:ext>
            </a:extLst>
          </p:cNvPr>
          <p:cNvGrpSpPr/>
          <p:nvPr/>
        </p:nvGrpSpPr>
        <p:grpSpPr>
          <a:xfrm>
            <a:off x="287524" y="4129134"/>
            <a:ext cx="6422097" cy="1108231"/>
            <a:chOff x="281707" y="4165059"/>
            <a:chExt cx="6422097" cy="110823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F105537-8407-C82D-EBF2-D89FFB066E11}"/>
                </a:ext>
              </a:extLst>
            </p:cNvPr>
            <p:cNvSpPr/>
            <p:nvPr/>
          </p:nvSpPr>
          <p:spPr>
            <a:xfrm>
              <a:off x="281707" y="4395613"/>
              <a:ext cx="6422097" cy="68956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보다 크고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보다 작으며 소수 각 자리 숫자를 만족하는 소수는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9.859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입니다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모서리가 둥근 직사각형 38">
              <a:extLst>
                <a:ext uri="{FF2B5EF4-FFF2-40B4-BE49-F238E27FC236}">
                  <a16:creationId xmlns:a16="http://schemas.microsoft.com/office/drawing/2014/main" id="{D29C1F51-15CA-F63C-B74B-631F174D20F8}"/>
                </a:ext>
              </a:extLst>
            </p:cNvPr>
            <p:cNvSpPr/>
            <p:nvPr/>
          </p:nvSpPr>
          <p:spPr>
            <a:xfrm>
              <a:off x="338478" y="4165059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2" name="직각 삼각형 61">
              <a:extLst>
                <a:ext uri="{FF2B5EF4-FFF2-40B4-BE49-F238E27FC236}">
                  <a16:creationId xmlns:a16="http://schemas.microsoft.com/office/drawing/2014/main" id="{3CEC41C1-5CDC-FB25-B1B2-40D748161B3C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3D99376-CB2F-8DA7-A1F1-5605ECBEC0BE}"/>
              </a:ext>
            </a:extLst>
          </p:cNvPr>
          <p:cNvGrpSpPr/>
          <p:nvPr/>
        </p:nvGrpSpPr>
        <p:grpSpPr>
          <a:xfrm>
            <a:off x="56232" y="882833"/>
            <a:ext cx="9087768" cy="4734173"/>
            <a:chOff x="56232" y="882833"/>
            <a:chExt cx="9087768" cy="4734173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7A453ED-4B63-BE64-4876-18E58C12DAE9}"/>
                </a:ext>
              </a:extLst>
            </p:cNvPr>
            <p:cNvSpPr txBox="1"/>
            <p:nvPr/>
          </p:nvSpPr>
          <p:spPr>
            <a:xfrm>
              <a:off x="7018371" y="1092168"/>
              <a:ext cx="212562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algn="just"/>
              <a:r>
                <a:rPr lang="en-US" altLang="ko-KR" sz="1000" b="1" dirty="0">
                  <a:latin typeface="맑은 고딕" pitchFamily="50" charset="-127"/>
                  <a:ea typeface="맑은 고딕" pitchFamily="50" charset="-127"/>
                </a:rPr>
                <a:t>[</a:t>
              </a:r>
              <a:r>
                <a:rPr lang="ko-KR" altLang="en-US" sz="1000" b="1" dirty="0">
                  <a:latin typeface="맑은 고딕" pitchFamily="50" charset="-127"/>
                  <a:ea typeface="맑은 고딕" pitchFamily="50" charset="-127"/>
                </a:rPr>
                <a:t>칭찬하기 클릭 시 화면</a:t>
              </a:r>
              <a:r>
                <a:rPr lang="en-US" altLang="ko-KR" sz="1000" b="1" dirty="0">
                  <a:latin typeface="맑은 고딕" pitchFamily="50" charset="-127"/>
                  <a:ea typeface="맑은 고딕" pitchFamily="50" charset="-127"/>
                </a:rPr>
                <a:t>]</a:t>
              </a:r>
            </a:p>
            <a:p>
              <a:pPr marL="228600" indent="-228600" algn="just"/>
              <a:endParaRPr lang="en-US" altLang="ko-KR" sz="1000" dirty="0">
                <a:latin typeface="맑은 고딕" pitchFamily="50" charset="-127"/>
                <a:ea typeface="맑은 고딕" pitchFamily="50" charset="-127"/>
              </a:endParaRPr>
            </a:p>
            <a:p>
              <a:pPr lvl="0"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1. 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칭찬하기 버튼 클릭 시 나타나는 텍스트는 아래 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가지 랜덤으로 반영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(3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가지 중 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 랜덤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lvl="0"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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노력해줘서 고마워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!</a:t>
              </a:r>
            </a:p>
            <a:p>
              <a:pPr lvl="0"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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정말 대단해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!</a:t>
              </a:r>
            </a:p>
            <a:p>
              <a:pPr lvl="0"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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네가 참 자랑스러워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!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 algn="just"/>
              <a:endParaRPr lang="en-US" altLang="ko-KR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3CE42D9-E76A-1A3D-D1FF-8EEE727CBAE8}"/>
                </a:ext>
              </a:extLst>
            </p:cNvPr>
            <p:cNvSpPr/>
            <p:nvPr/>
          </p:nvSpPr>
          <p:spPr>
            <a:xfrm>
              <a:off x="56232" y="882833"/>
              <a:ext cx="6928036" cy="4734173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AF4AA401-076F-45FE-EC2A-0FE215038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62085" y="1880828"/>
              <a:ext cx="4506059" cy="2640726"/>
            </a:xfrm>
            <a:prstGeom prst="rect">
              <a:avLst/>
            </a:prstGeom>
          </p:spPr>
        </p:pic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FB2DE5D4-59AF-641E-1B49-BFFD8F3169D6}"/>
                </a:ext>
              </a:extLst>
            </p:cNvPr>
            <p:cNvSpPr/>
            <p:nvPr/>
          </p:nvSpPr>
          <p:spPr>
            <a:xfrm>
              <a:off x="2931322" y="2351530"/>
              <a:ext cx="296538" cy="292104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#1</a:t>
              </a:r>
              <a:endPara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779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8956" y="700934"/>
            <a:ext cx="6915312" cy="510971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54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algn="just">
              <a:defRPr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218" y="695547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4B4E210-1FC4-4AFE-B668-BFCC4E03F3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28289" r="19374" b="20482"/>
          <a:stretch/>
        </p:blipFill>
        <p:spPr>
          <a:xfrm>
            <a:off x="80155" y="1168488"/>
            <a:ext cx="6904113" cy="4528764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1616244" y="10715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84E90FA-DCC0-47E0-9537-07F83E4001A8}"/>
              </a:ext>
            </a:extLst>
          </p:cNvPr>
          <p:cNvGrpSpPr/>
          <p:nvPr/>
        </p:nvGrpSpPr>
        <p:grpSpPr>
          <a:xfrm>
            <a:off x="1727200" y="4221088"/>
            <a:ext cx="2449753" cy="926799"/>
            <a:chOff x="-144094" y="1343836"/>
            <a:chExt cx="2449753" cy="926799"/>
          </a:xfrm>
        </p:grpSpPr>
        <p:sp>
          <p:nvSpPr>
            <p:cNvPr id="35" name="모서리가 둥근 직사각형 61">
              <a:extLst>
                <a:ext uri="{FF2B5EF4-FFF2-40B4-BE49-F238E27FC236}">
                  <a16:creationId xmlns:a16="http://schemas.microsoft.com/office/drawing/2014/main" id="{9F442388-7CEB-4F68-9E21-F2E99B4AC9F3}"/>
                </a:ext>
              </a:extLst>
            </p:cNvPr>
            <p:cNvSpPr/>
            <p:nvPr/>
          </p:nvSpPr>
          <p:spPr>
            <a:xfrm>
              <a:off x="-144094" y="1343836"/>
              <a:ext cx="2234468" cy="92679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모눈종이가</a:t>
              </a:r>
              <a:endPara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똑같이 </a:t>
              </a:r>
              <a:r>
                <a:rPr lang="en-US" altLang="ko-KR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칸으로</a:t>
              </a:r>
              <a:endPara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나누어져 있네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FA8B3C02-74A3-4476-9E31-71428D8F2A06}"/>
                </a:ext>
              </a:extLst>
            </p:cNvPr>
            <p:cNvSpPr/>
            <p:nvPr/>
          </p:nvSpPr>
          <p:spPr>
            <a:xfrm rot="16200000" flipV="1">
              <a:off x="2158540" y="1406791"/>
              <a:ext cx="90011" cy="204227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22FE0F0-988D-4E21-843A-7FE4CD099755}"/>
              </a:ext>
            </a:extLst>
          </p:cNvPr>
          <p:cNvGrpSpPr/>
          <p:nvPr/>
        </p:nvGrpSpPr>
        <p:grpSpPr>
          <a:xfrm>
            <a:off x="1907705" y="758835"/>
            <a:ext cx="3454215" cy="1093354"/>
            <a:chOff x="1338178" y="1106968"/>
            <a:chExt cx="3571519" cy="1791852"/>
          </a:xfrm>
        </p:grpSpPr>
        <p:sp>
          <p:nvSpPr>
            <p:cNvPr id="39" name="모서리가 둥근 직사각형 64">
              <a:extLst>
                <a:ext uri="{FF2B5EF4-FFF2-40B4-BE49-F238E27FC236}">
                  <a16:creationId xmlns:a16="http://schemas.microsoft.com/office/drawing/2014/main" id="{E1160825-A2BE-47D6-8692-415B8275AA50}"/>
                </a:ext>
              </a:extLst>
            </p:cNvPr>
            <p:cNvSpPr/>
            <p:nvPr/>
          </p:nvSpPr>
          <p:spPr>
            <a:xfrm>
              <a:off x="1338178" y="1106968"/>
              <a:ext cx="3433335" cy="179185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모눈종이를 똑같이</a:t>
              </a:r>
              <a:endPara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1000</a:t>
              </a:r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칸으로 나누면 한 칸의</a:t>
              </a:r>
              <a:endParaRPr lang="en-US" altLang="ko-KR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크기는 얼마일까</a:t>
              </a:r>
              <a:r>
                <a:rPr lang="en-US" altLang="ko-KR" sz="1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1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이등변 삼각형 39">
              <a:extLst>
                <a:ext uri="{FF2B5EF4-FFF2-40B4-BE49-F238E27FC236}">
                  <a16:creationId xmlns:a16="http://schemas.microsoft.com/office/drawing/2014/main" id="{A412BE43-CE99-41A6-927D-7ABF54452DFE}"/>
                </a:ext>
              </a:extLst>
            </p:cNvPr>
            <p:cNvSpPr/>
            <p:nvPr/>
          </p:nvSpPr>
          <p:spPr>
            <a:xfrm rot="16200000" flipV="1">
              <a:off x="4773937" y="2412332"/>
              <a:ext cx="142671" cy="128848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43"/>
          <p:cNvSpPr txBox="1"/>
          <p:nvPr/>
        </p:nvSpPr>
        <p:spPr>
          <a:xfrm>
            <a:off x="3860711" y="1592796"/>
            <a:ext cx="3097334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모눈종이를 똑같이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100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칸으로 나눈 한 칸의 크기는 얼마인가요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4654138" y="2637097"/>
            <a:ext cx="1387607" cy="32385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0.01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864" y="2541299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31AE5F-E421-40AE-88B3-7295B9DCED9A}"/>
              </a:ext>
            </a:extLst>
          </p:cNvPr>
          <p:cNvSpPr/>
          <p:nvPr/>
        </p:nvSpPr>
        <p:spPr>
          <a:xfrm>
            <a:off x="65312" y="894492"/>
            <a:ext cx="6918956" cy="7179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299A293A-9BA5-47A9-8029-1F658686D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D3101A9B-90B1-46B3-B136-9B41CEB52A11}"/>
              </a:ext>
            </a:extLst>
          </p:cNvPr>
          <p:cNvSpPr txBox="1"/>
          <p:nvPr/>
        </p:nvSpPr>
        <p:spPr>
          <a:xfrm>
            <a:off x="359532" y="1007440"/>
            <a:ext cx="46836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720C279-A7CC-4EC8-9354-3C4893B01D8E}"/>
              </a:ext>
            </a:extLst>
          </p:cNvPr>
          <p:cNvGrpSpPr/>
          <p:nvPr/>
        </p:nvGrpSpPr>
        <p:grpSpPr>
          <a:xfrm>
            <a:off x="5326466" y="1277498"/>
            <a:ext cx="1764824" cy="325902"/>
            <a:chOff x="5331563" y="1950970"/>
            <a:chExt cx="1764824" cy="325902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91C1B44-12D6-4609-8B6B-961708BE8A36}"/>
                </a:ext>
              </a:extLst>
            </p:cNvPr>
            <p:cNvSpPr/>
            <p:nvPr/>
          </p:nvSpPr>
          <p:spPr>
            <a:xfrm>
              <a:off x="6455441" y="2010862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CBFDEFF-9590-4979-9998-588368200C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0989" y="1950970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EC4D3AC-6908-4941-8EC0-C49E8D041D4F}"/>
                </a:ext>
              </a:extLst>
            </p:cNvPr>
            <p:cNvSpPr/>
            <p:nvPr/>
          </p:nvSpPr>
          <p:spPr>
            <a:xfrm>
              <a:off x="5904728" y="2012483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98A1104-3DA4-4806-A31A-5B430E26A9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2751" y="1955333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45AA21B-9F24-4D85-9E2F-621200DFFD20}"/>
                </a:ext>
              </a:extLst>
            </p:cNvPr>
            <p:cNvSpPr/>
            <p:nvPr/>
          </p:nvSpPr>
          <p:spPr>
            <a:xfrm>
              <a:off x="5356015" y="2013692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783255-CCAC-4DCB-BB05-11191CB58A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1563" y="1963325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7" y="1592796"/>
            <a:ext cx="3673065" cy="399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7BBF4A4F-DD0E-4F96-A96B-4316A3ABF9FB}"/>
              </a:ext>
            </a:extLst>
          </p:cNvPr>
          <p:cNvGrpSpPr/>
          <p:nvPr/>
        </p:nvGrpSpPr>
        <p:grpSpPr>
          <a:xfrm>
            <a:off x="70503" y="4314579"/>
            <a:ext cx="2161237" cy="926799"/>
            <a:chOff x="144422" y="1343836"/>
            <a:chExt cx="2161237" cy="926799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44422" y="1343836"/>
              <a:ext cx="1945952" cy="92679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모눈종이가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똑같이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칸으로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나누어져 있네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38" name="이등변 삼각형 37"/>
            <p:cNvSpPr/>
            <p:nvPr/>
          </p:nvSpPr>
          <p:spPr>
            <a:xfrm rot="16200000" flipV="1">
              <a:off x="2158540" y="1406791"/>
              <a:ext cx="90011" cy="204227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912" y="5247129"/>
            <a:ext cx="360000" cy="360000"/>
          </a:xfrm>
          <a:prstGeom prst="rect">
            <a:avLst/>
          </a:prstGeom>
        </p:spPr>
      </p:pic>
      <p:sp>
        <p:nvSpPr>
          <p:cNvPr id="40" name="모서리가 둥근 직사각형 64">
            <a:extLst>
              <a:ext uri="{FF2B5EF4-FFF2-40B4-BE49-F238E27FC236}">
                <a16:creationId xmlns:a16="http://schemas.microsoft.com/office/drawing/2014/main" id="{157B8791-3F81-4474-9541-A55952576BAF}"/>
              </a:ext>
            </a:extLst>
          </p:cNvPr>
          <p:cNvSpPr/>
          <p:nvPr/>
        </p:nvSpPr>
        <p:spPr>
          <a:xfrm>
            <a:off x="830357" y="1664804"/>
            <a:ext cx="2769535" cy="75882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모눈종이를 똑같이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칸으로 나누면 한 칸의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크기는 얼마일까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B7904D01-654E-4419-9EB6-37D7EEBCB3FD}"/>
              </a:ext>
            </a:extLst>
          </p:cNvPr>
          <p:cNvSpPr/>
          <p:nvPr/>
        </p:nvSpPr>
        <p:spPr>
          <a:xfrm flipV="1">
            <a:off x="3110726" y="2423633"/>
            <a:ext cx="87055" cy="124616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93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궁금해하는 것은 무엇인가요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860711" y="1994282"/>
            <a:ext cx="2974460" cy="89465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모눈종이를 똑같이 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1000</a:t>
            </a: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칸으로 나누면 한 칸의 크기는 얼마인지 궁금해합니다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759" y="179702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31AE5F-E421-40AE-88B3-7295B9DCED9A}"/>
              </a:ext>
            </a:extLst>
          </p:cNvPr>
          <p:cNvSpPr/>
          <p:nvPr/>
        </p:nvSpPr>
        <p:spPr>
          <a:xfrm>
            <a:off x="65312" y="894492"/>
            <a:ext cx="6918956" cy="7179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299A293A-9BA5-47A9-8029-1F658686D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D3101A9B-90B1-46B3-B136-9B41CEB52A11}"/>
              </a:ext>
            </a:extLst>
          </p:cNvPr>
          <p:cNvSpPr txBox="1"/>
          <p:nvPr/>
        </p:nvSpPr>
        <p:spPr>
          <a:xfrm>
            <a:off x="359532" y="1007440"/>
            <a:ext cx="46836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EE604C2-A760-4CB8-9F23-9DE154FC6E4D}"/>
              </a:ext>
            </a:extLst>
          </p:cNvPr>
          <p:cNvGrpSpPr/>
          <p:nvPr/>
        </p:nvGrpSpPr>
        <p:grpSpPr>
          <a:xfrm>
            <a:off x="5347941" y="1286561"/>
            <a:ext cx="1764824" cy="325902"/>
            <a:chOff x="5332884" y="2743058"/>
            <a:chExt cx="1764824" cy="325902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2B1E9AF-D207-4103-B0C5-775CCD912DC3}"/>
                </a:ext>
              </a:extLst>
            </p:cNvPr>
            <p:cNvSpPr/>
            <p:nvPr/>
          </p:nvSpPr>
          <p:spPr>
            <a:xfrm>
              <a:off x="6456762" y="2802950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8283EA8-ACF4-4284-9C02-9AD8550611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2310" y="2743058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78015D1-F233-4280-A378-5E632A7D0F5A}"/>
                </a:ext>
              </a:extLst>
            </p:cNvPr>
            <p:cNvSpPr/>
            <p:nvPr/>
          </p:nvSpPr>
          <p:spPr>
            <a:xfrm>
              <a:off x="5906049" y="2804571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41A73C8-37DA-4844-836F-B6D2DB4509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4072" y="2747421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7873563-3B2E-498E-9EEF-90F3D84C201B}"/>
                </a:ext>
              </a:extLst>
            </p:cNvPr>
            <p:cNvSpPr/>
            <p:nvPr/>
          </p:nvSpPr>
          <p:spPr>
            <a:xfrm>
              <a:off x="5357336" y="2805780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E280D10-9670-43C7-B862-541D1D1AD1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2884" y="2755413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7" y="1592796"/>
            <a:ext cx="3673065" cy="399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7BBF4A4F-DD0E-4F96-A96B-4316A3ABF9FB}"/>
              </a:ext>
            </a:extLst>
          </p:cNvPr>
          <p:cNvGrpSpPr/>
          <p:nvPr/>
        </p:nvGrpSpPr>
        <p:grpSpPr>
          <a:xfrm>
            <a:off x="70503" y="4314579"/>
            <a:ext cx="2161237" cy="926799"/>
            <a:chOff x="144422" y="1343836"/>
            <a:chExt cx="2161237" cy="926799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44422" y="1343836"/>
              <a:ext cx="1945952" cy="92679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모눈종이가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똑같이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칸으로</a:t>
              </a:r>
              <a:endPara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나누어져 있네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38" name="이등변 삼각형 37"/>
            <p:cNvSpPr/>
            <p:nvPr/>
          </p:nvSpPr>
          <p:spPr>
            <a:xfrm rot="16200000" flipV="1">
              <a:off x="2158540" y="1406791"/>
              <a:ext cx="90011" cy="204227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912" y="5247129"/>
            <a:ext cx="360000" cy="360000"/>
          </a:xfrm>
          <a:prstGeom prst="rect">
            <a:avLst/>
          </a:prstGeom>
        </p:spPr>
      </p:pic>
      <p:sp>
        <p:nvSpPr>
          <p:cNvPr id="40" name="모서리가 둥근 직사각형 64">
            <a:extLst>
              <a:ext uri="{FF2B5EF4-FFF2-40B4-BE49-F238E27FC236}">
                <a16:creationId xmlns:a16="http://schemas.microsoft.com/office/drawing/2014/main" id="{157B8791-3F81-4474-9541-A55952576BAF}"/>
              </a:ext>
            </a:extLst>
          </p:cNvPr>
          <p:cNvSpPr/>
          <p:nvPr/>
        </p:nvSpPr>
        <p:spPr>
          <a:xfrm>
            <a:off x="830357" y="1664804"/>
            <a:ext cx="2769535" cy="75882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모눈종이를 똑같이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칸으로 나누면 한 칸의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크기는 얼마일까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B7904D01-654E-4419-9EB6-37D7EEBCB3FD}"/>
              </a:ext>
            </a:extLst>
          </p:cNvPr>
          <p:cNvSpPr/>
          <p:nvPr/>
        </p:nvSpPr>
        <p:spPr>
          <a:xfrm flipV="1">
            <a:off x="3110726" y="2423633"/>
            <a:ext cx="87055" cy="124616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52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07420" y="2499864"/>
            <a:ext cx="564767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      과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0.001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의 크기가 같음을 알고 소수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세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자리 수를 쓰고 읽을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35304" y="1092168"/>
            <a:ext cx="2125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60" y="260787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FD8FD23-C899-4217-B344-84EC407AD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541091"/>
              </p:ext>
            </p:extLst>
          </p:nvPr>
        </p:nvGraphicFramePr>
        <p:xfrm>
          <a:off x="810941" y="2419631"/>
          <a:ext cx="540000" cy="593031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1000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FA385E1-B64D-42AA-BD30-3FE59D099EE7}"/>
              </a:ext>
            </a:extLst>
          </p:cNvPr>
          <p:cNvSpPr txBox="1"/>
          <p:nvPr/>
        </p:nvSpPr>
        <p:spPr>
          <a:xfrm>
            <a:off x="707420" y="3548335"/>
            <a:ext cx="5647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소수 세 자리 수의 </a:t>
            </a:r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자릿값을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알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41C9FE5-0BC0-469D-8EC5-054D8A661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60" y="365634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1"/>
            <a:ext cx="6918956" cy="7448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80728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모눈종이를 똑같이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1000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칸으로 나누면 한 칸의 크기는 얼마인지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suh_h_0402_03_0003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타원 137">
            <a:extLst>
              <a:ext uri="{FF2B5EF4-FFF2-40B4-BE49-F238E27FC236}">
                <a16:creationId xmlns:a16="http://schemas.microsoft.com/office/drawing/2014/main" id="{FD4EED5B-3271-4F41-A900-1C1D06AF2CA1}"/>
              </a:ext>
            </a:extLst>
          </p:cNvPr>
          <p:cNvSpPr/>
          <p:nvPr/>
        </p:nvSpPr>
        <p:spPr>
          <a:xfrm>
            <a:off x="6679826" y="50320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AB1D1A1-3DDC-4FAC-A6B7-D9358D823168}"/>
              </a:ext>
            </a:extLst>
          </p:cNvPr>
          <p:cNvSpPr/>
          <p:nvPr/>
        </p:nvSpPr>
        <p:spPr bwMode="auto">
          <a:xfrm>
            <a:off x="2875921" y="2510158"/>
            <a:ext cx="1073107" cy="3536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1000</a:t>
            </a:r>
            <a:r>
              <a:rPr lang="ko-KR" altLang="en-US" sz="1900" b="1" dirty="0" smtClean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칸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8" name="Picture 4">
            <a:extLst>
              <a:ext uri="{FF2B5EF4-FFF2-40B4-BE49-F238E27FC236}">
                <a16:creationId xmlns:a16="http://schemas.microsoft.com/office/drawing/2014/main" id="{E3269A39-5284-414B-B2D1-99B1A6489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2328407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43">
            <a:extLst>
              <a:ext uri="{FF2B5EF4-FFF2-40B4-BE49-F238E27FC236}">
                <a16:creationId xmlns:a16="http://schemas.microsoft.com/office/drawing/2014/main" id="{DDA2D234-3735-4ACE-AF21-F5B2AB12C18A}"/>
              </a:ext>
            </a:extLst>
          </p:cNvPr>
          <p:cNvSpPr txBox="1"/>
          <p:nvPr/>
        </p:nvSpPr>
        <p:spPr>
          <a:xfrm>
            <a:off x="389043" y="1700808"/>
            <a:ext cx="658732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100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칸으로 나눈 모눈종이의 각 칸을 똑같이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칸으로 나누면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모두 몇 칸이 되나요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30D41C4C-11D8-4384-9D75-A8A071C79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5BD74CF9-683B-43E1-8E19-37CB9D0B16A4}"/>
              </a:ext>
            </a:extLst>
          </p:cNvPr>
          <p:cNvGrpSpPr/>
          <p:nvPr/>
        </p:nvGrpSpPr>
        <p:grpSpPr>
          <a:xfrm>
            <a:off x="5333632" y="1302898"/>
            <a:ext cx="1764824" cy="325902"/>
            <a:chOff x="5312893" y="1183444"/>
            <a:chExt cx="1764824" cy="32590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2638DA5-6104-4866-BD2D-9D1FA9CF17E4}"/>
                </a:ext>
              </a:extLst>
            </p:cNvPr>
            <p:cNvSpPr/>
            <p:nvPr/>
          </p:nvSpPr>
          <p:spPr>
            <a:xfrm>
              <a:off x="6436771" y="1243336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8BDDF2D-D80B-451D-9226-83E4D34187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2319" y="1183444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8E9ADC0-917B-41BA-9112-BBE3112C5FB7}"/>
                </a:ext>
              </a:extLst>
            </p:cNvPr>
            <p:cNvSpPr/>
            <p:nvPr/>
          </p:nvSpPr>
          <p:spPr>
            <a:xfrm>
              <a:off x="5886058" y="1244957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8D74A1D-1F71-4A1F-AF62-2719D1ED42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4081" y="118780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3766027-4655-4C99-BD7C-682508666B01}"/>
                </a:ext>
              </a:extLst>
            </p:cNvPr>
            <p:cNvSpPr/>
            <p:nvPr/>
          </p:nvSpPr>
          <p:spPr>
            <a:xfrm>
              <a:off x="5337345" y="1246166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52908F4-91F0-4E3F-9D96-F591E43BC5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2893" y="1195799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sp>
        <p:nvSpPr>
          <p:cNvPr id="34" name="타원 33"/>
          <p:cNvSpPr/>
          <p:nvPr/>
        </p:nvSpPr>
        <p:spPr>
          <a:xfrm>
            <a:off x="5166055" y="11576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1551292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45845</TotalTime>
  <Words>3853</Words>
  <Application>Microsoft Office PowerPoint</Application>
  <PresentationFormat>화면 슬라이드 쇼(4:3)</PresentationFormat>
  <Paragraphs>1277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HY궁서B</vt:lpstr>
      <vt:lpstr>굴림</vt:lpstr>
      <vt:lpstr>돋움</vt:lpstr>
      <vt:lpstr>맑은 고딕</vt:lpstr>
      <vt:lpstr>Arial</vt:lpstr>
      <vt:lpstr>Wingdings</vt:lpstr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DB400SDA</cp:lastModifiedBy>
  <cp:revision>8480</cp:revision>
  <cp:lastPrinted>2021-12-20T01:30:02Z</cp:lastPrinted>
  <dcterms:created xsi:type="dcterms:W3CDTF">2008-07-15T12:19:11Z</dcterms:created>
  <dcterms:modified xsi:type="dcterms:W3CDTF">2022-06-14T04:57:28Z</dcterms:modified>
</cp:coreProperties>
</file>